
<file path=[Content_Types].xml><?xml version="1.0" encoding="utf-8"?>
<Types xmlns="http://schemas.openxmlformats.org/package/2006/content-types">
  <Default Extension="crdownload" ContentType="image/png"/>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93" r:id="rId2"/>
    <p:sldMasterId id="2147483706" r:id="rId3"/>
  </p:sldMasterIdLst>
  <p:notesMasterIdLst>
    <p:notesMasterId r:id="rId49"/>
  </p:notesMasterIdLst>
  <p:sldIdLst>
    <p:sldId id="256" r:id="rId4"/>
    <p:sldId id="257" r:id="rId5"/>
    <p:sldId id="930" r:id="rId6"/>
    <p:sldId id="921" r:id="rId7"/>
    <p:sldId id="922" r:id="rId8"/>
    <p:sldId id="935" r:id="rId9"/>
    <p:sldId id="258" r:id="rId10"/>
    <p:sldId id="865" r:id="rId11"/>
    <p:sldId id="914" r:id="rId12"/>
    <p:sldId id="913" r:id="rId13"/>
    <p:sldId id="917" r:id="rId14"/>
    <p:sldId id="855" r:id="rId15"/>
    <p:sldId id="920" r:id="rId16"/>
    <p:sldId id="919" r:id="rId17"/>
    <p:sldId id="910" r:id="rId18"/>
    <p:sldId id="936" r:id="rId19"/>
    <p:sldId id="937" r:id="rId20"/>
    <p:sldId id="909" r:id="rId21"/>
    <p:sldId id="911" r:id="rId22"/>
    <p:sldId id="916" r:id="rId23"/>
    <p:sldId id="924" r:id="rId24"/>
    <p:sldId id="269" r:id="rId25"/>
    <p:sldId id="265" r:id="rId26"/>
    <p:sldId id="943" r:id="rId27"/>
    <p:sldId id="303" r:id="rId28"/>
    <p:sldId id="267" r:id="rId29"/>
    <p:sldId id="268" r:id="rId30"/>
    <p:sldId id="307" r:id="rId31"/>
    <p:sldId id="259" r:id="rId32"/>
    <p:sldId id="260" r:id="rId33"/>
    <p:sldId id="309" r:id="rId34"/>
    <p:sldId id="310" r:id="rId35"/>
    <p:sldId id="907" r:id="rId36"/>
    <p:sldId id="908" r:id="rId37"/>
    <p:sldId id="263" r:id="rId38"/>
    <p:sldId id="905" r:id="rId39"/>
    <p:sldId id="903" r:id="rId40"/>
    <p:sldId id="262" r:id="rId41"/>
    <p:sldId id="261" r:id="rId42"/>
    <p:sldId id="906" r:id="rId43"/>
    <p:sldId id="923" r:id="rId44"/>
    <p:sldId id="932" r:id="rId45"/>
    <p:sldId id="931" r:id="rId46"/>
    <p:sldId id="942" r:id="rId47"/>
    <p:sldId id="940" r:id="rId48"/>
  </p:sldIdLst>
  <p:sldSz cx="9144000" cy="5143500" type="screen16x9"/>
  <p:notesSz cx="7023100" cy="9309100"/>
  <p:embeddedFontLst>
    <p:embeddedFont>
      <p:font typeface="Bitter" panose="020B0604020202020204" charset="0"/>
      <p:regular r:id="rId50"/>
      <p:bold r:id="rId51"/>
      <p:italic r:id="rId52"/>
      <p:boldItalic r:id="rId53"/>
    </p:embeddedFont>
    <p:embeddedFont>
      <p:font typeface="Calibri" panose="020F0502020204030204" pitchFamily="34" charset="0"/>
      <p:regular r:id="rId54"/>
      <p:bold r:id="rId55"/>
      <p:italic r:id="rId56"/>
      <p:boldItalic r:id="rId57"/>
    </p:embeddedFont>
    <p:embeddedFont>
      <p:font typeface="Calibri Light" panose="020F0302020204030204" pitchFamily="34" charset="0"/>
      <p:regular r:id="rId58"/>
      <p:italic r:id="rId59"/>
    </p:embeddedFont>
    <p:embeddedFont>
      <p:font typeface="Proxima Nova" panose="020B0604020202020204" charset="0"/>
      <p:regular r:id="rId60"/>
      <p:bold r:id="rId61"/>
      <p:italic r:id="rId62"/>
      <p:boldItalic r:id="rId63"/>
    </p:embeddedFont>
    <p:embeddedFont>
      <p:font typeface="Source Sans Pro" panose="020B0503030403020204" pitchFamily="3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00">
          <p15:clr>
            <a:srgbClr val="A4A3A4"/>
          </p15:clr>
        </p15:guide>
        <p15:guide id="2" pos="2880">
          <p15:clr>
            <a:srgbClr val="A4A3A4"/>
          </p15:clr>
        </p15:guide>
        <p15:guide id="3" orient="horz" pos="2004">
          <p15:clr>
            <a:srgbClr val="A4A3A4"/>
          </p15:clr>
        </p15:guide>
        <p15:guide id="4" pos="26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8" roundtripDataSignature="AMtx7mgzOJRSE+0BIFll+/m9YAy2xsr45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B3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76" autoAdjust="0"/>
    <p:restoredTop sz="87024" autoAdjust="0"/>
  </p:normalViewPr>
  <p:slideViewPr>
    <p:cSldViewPr snapToGrid="0">
      <p:cViewPr varScale="1">
        <p:scale>
          <a:sx n="89" d="100"/>
          <a:sy n="89" d="100"/>
        </p:scale>
        <p:origin x="924" y="78"/>
      </p:cViewPr>
      <p:guideLst>
        <p:guide orient="horz" pos="2100"/>
        <p:guide pos="2880"/>
        <p:guide orient="horz" pos="2004"/>
        <p:guide pos="2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9"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font" Target="fonts/font12.fntdata"/><Relationship Id="rId82"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7.fntdata"/><Relationship Id="rId64" Type="http://schemas.openxmlformats.org/officeDocument/2006/relationships/font" Target="fonts/font15.fntdata"/><Relationship Id="rId8" Type="http://schemas.openxmlformats.org/officeDocument/2006/relationships/slide" Target="slides/slide5.xml"/><Relationship Id="rId51" Type="http://schemas.openxmlformats.org/officeDocument/2006/relationships/font" Target="fonts/font2.fntdata"/><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5.fntdata"/><Relationship Id="rId6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43343" cy="467072"/>
          </a:xfrm>
          <a:prstGeom prst="rect">
            <a:avLst/>
          </a:prstGeom>
          <a:noFill/>
          <a:ln>
            <a:noFill/>
          </a:ln>
        </p:spPr>
        <p:txBody>
          <a:bodyPr spcFirstLastPara="1" wrap="square" lIns="93300" tIns="46650" rIns="93300" bIns="46650" anchor="t" anchorCtr="0">
            <a:noAutofit/>
          </a:bodyPr>
          <a:lstStyle>
            <a:lvl1pPr marR="0" lvl="0" algn="l" rtl="0">
              <a:spcBef>
                <a:spcPts val="0"/>
              </a:spcBef>
              <a:spcAft>
                <a:spcPts val="0"/>
              </a:spcAft>
              <a:buSzPts val="1400"/>
              <a:buNone/>
              <a:defRPr sz="1200" b="0" i="0" u="none" strike="noStrike" cap="none">
                <a:solidFill>
                  <a:schemeClr val="dk1"/>
                </a:solidFill>
                <a:latin typeface="Source Sans Pro"/>
                <a:ea typeface="Source Sans Pro"/>
                <a:cs typeface="Source Sans Pro"/>
                <a:sym typeface="Source Sans Pro"/>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8132" y="0"/>
            <a:ext cx="3043343" cy="467072"/>
          </a:xfrm>
          <a:prstGeom prst="rect">
            <a:avLst/>
          </a:prstGeom>
          <a:noFill/>
          <a:ln>
            <a:noFill/>
          </a:ln>
        </p:spPr>
        <p:txBody>
          <a:bodyPr spcFirstLastPara="1" wrap="square" lIns="93300" tIns="46650" rIns="93300" bIns="46650" anchor="t" anchorCtr="0">
            <a:noAutofit/>
          </a:bodyPr>
          <a:lstStyle>
            <a:lvl1pPr marR="0" lvl="0" algn="r" rtl="0">
              <a:spcBef>
                <a:spcPts val="0"/>
              </a:spcBef>
              <a:spcAft>
                <a:spcPts val="0"/>
              </a:spcAft>
              <a:buSzPts val="1400"/>
              <a:buNone/>
              <a:defRPr sz="1200" b="0" i="0" u="none" strike="noStrike" cap="none">
                <a:solidFill>
                  <a:schemeClr val="dk1"/>
                </a:solidFill>
                <a:latin typeface="Source Sans Pro"/>
                <a:ea typeface="Source Sans Pro"/>
                <a:cs typeface="Source Sans Pro"/>
                <a:sym typeface="Source Sans Pro"/>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2310" y="4480004"/>
            <a:ext cx="5618480" cy="3665458"/>
          </a:xfrm>
          <a:prstGeom prst="rect">
            <a:avLst/>
          </a:prstGeom>
          <a:noFill/>
          <a:ln>
            <a:noFill/>
          </a:ln>
        </p:spPr>
        <p:txBody>
          <a:bodyPr spcFirstLastPara="1" wrap="square" lIns="93300" tIns="46650" rIns="93300" bIns="46650" anchor="t"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Source Sans Pro"/>
                <a:ea typeface="Source Sans Pro"/>
                <a:cs typeface="Source Sans Pro"/>
                <a:sym typeface="Source Sans Pro"/>
              </a:defRPr>
            </a:lvl1pPr>
            <a:lvl2pPr marL="914400" marR="0" lvl="1" indent="-228600" algn="l" rtl="0">
              <a:spcBef>
                <a:spcPts val="0"/>
              </a:spcBef>
              <a:spcAft>
                <a:spcPts val="0"/>
              </a:spcAft>
              <a:buSzPts val="1400"/>
              <a:buNone/>
              <a:defRPr sz="900" b="0" i="0" u="none" strike="noStrike" cap="none">
                <a:solidFill>
                  <a:schemeClr val="dk1"/>
                </a:solidFill>
                <a:latin typeface="Source Sans Pro"/>
                <a:ea typeface="Source Sans Pro"/>
                <a:cs typeface="Source Sans Pro"/>
                <a:sym typeface="Source Sans Pro"/>
              </a:defRPr>
            </a:lvl2pPr>
            <a:lvl3pPr marL="1371600" marR="0" lvl="2" indent="-228600" algn="l" rtl="0">
              <a:spcBef>
                <a:spcPts val="0"/>
              </a:spcBef>
              <a:spcAft>
                <a:spcPts val="0"/>
              </a:spcAft>
              <a:buSzPts val="1400"/>
              <a:buNone/>
              <a:defRPr sz="900" b="0" i="0" u="none" strike="noStrike" cap="none">
                <a:solidFill>
                  <a:schemeClr val="dk1"/>
                </a:solidFill>
                <a:latin typeface="Source Sans Pro"/>
                <a:ea typeface="Source Sans Pro"/>
                <a:cs typeface="Source Sans Pro"/>
                <a:sym typeface="Source Sans Pro"/>
              </a:defRPr>
            </a:lvl3pPr>
            <a:lvl4pPr marL="1828800" marR="0" lvl="3" indent="-228600" algn="l" rtl="0">
              <a:spcBef>
                <a:spcPts val="0"/>
              </a:spcBef>
              <a:spcAft>
                <a:spcPts val="0"/>
              </a:spcAft>
              <a:buSzPts val="1400"/>
              <a:buNone/>
              <a:defRPr sz="900" b="0" i="0" u="none" strike="noStrike" cap="none">
                <a:solidFill>
                  <a:schemeClr val="dk1"/>
                </a:solidFill>
                <a:latin typeface="Source Sans Pro"/>
                <a:ea typeface="Source Sans Pro"/>
                <a:cs typeface="Source Sans Pro"/>
                <a:sym typeface="Source Sans Pro"/>
              </a:defRPr>
            </a:lvl4pPr>
            <a:lvl5pPr marL="2286000" marR="0" lvl="4" indent="-228600" algn="l" rtl="0">
              <a:spcBef>
                <a:spcPts val="0"/>
              </a:spcBef>
              <a:spcAft>
                <a:spcPts val="0"/>
              </a:spcAft>
              <a:buSzPts val="1400"/>
              <a:buNone/>
              <a:defRPr sz="900" b="0" i="0" u="none" strike="noStrike" cap="none">
                <a:solidFill>
                  <a:schemeClr val="dk1"/>
                </a:solidFill>
                <a:latin typeface="Source Sans Pro"/>
                <a:ea typeface="Source Sans Pro"/>
                <a:cs typeface="Source Sans Pro"/>
                <a:sym typeface="Source Sans Pro"/>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42030"/>
            <a:ext cx="3043343" cy="467071"/>
          </a:xfrm>
          <a:prstGeom prst="rect">
            <a:avLst/>
          </a:prstGeom>
          <a:noFill/>
          <a:ln>
            <a:noFill/>
          </a:ln>
        </p:spPr>
        <p:txBody>
          <a:bodyPr spcFirstLastPara="1" wrap="square" lIns="93300" tIns="46650" rIns="93300" bIns="46650" anchor="b" anchorCtr="0">
            <a:noAutofit/>
          </a:bodyPr>
          <a:lstStyle>
            <a:lvl1pPr marR="0" lvl="0" algn="l" rtl="0">
              <a:spcBef>
                <a:spcPts val="0"/>
              </a:spcBef>
              <a:spcAft>
                <a:spcPts val="0"/>
              </a:spcAft>
              <a:buSzPts val="1400"/>
              <a:buNone/>
              <a:defRPr sz="1200" b="0" i="0" u="none" strike="noStrike" cap="none">
                <a:solidFill>
                  <a:schemeClr val="dk1"/>
                </a:solidFill>
                <a:latin typeface="Source Sans Pro"/>
                <a:ea typeface="Source Sans Pro"/>
                <a:cs typeface="Source Sans Pro"/>
                <a:sym typeface="Source Sans Pro"/>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8132" y="8842030"/>
            <a:ext cx="3043343" cy="467071"/>
          </a:xfrm>
          <a:prstGeom prst="rect">
            <a:avLst/>
          </a:prstGeom>
          <a:noFill/>
          <a:ln>
            <a:noFill/>
          </a:ln>
        </p:spPr>
        <p:txBody>
          <a:bodyPr spcFirstLastPara="1" wrap="square" lIns="93300" tIns="46650" rIns="93300" bIns="4665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Source Sans Pro"/>
                <a:ea typeface="Source Sans Pro"/>
                <a:cs typeface="Source Sans Pro"/>
                <a:sym typeface="Source Sans Pro"/>
              </a:rPr>
              <a:t>‹#›</a:t>
            </a:fld>
            <a:endParaRPr sz="1200" b="0" i="0" u="none" strike="noStrike" cap="none">
              <a:solidFill>
                <a:schemeClr val="dk1"/>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notes"/>
          <p:cNvSpPr txBox="1">
            <a:spLocks noGrp="1"/>
          </p:cNvSpPr>
          <p:nvPr>
            <p:ph type="body" idx="1"/>
          </p:nvPr>
        </p:nvSpPr>
        <p:spPr>
          <a:xfrm>
            <a:off x="702310" y="4480004"/>
            <a:ext cx="5618480" cy="3665458"/>
          </a:xfrm>
          <a:prstGeom prst="rect">
            <a:avLst/>
          </a:prstGeom>
        </p:spPr>
        <p:txBody>
          <a:bodyPr spcFirstLastPara="1" wrap="square" lIns="93300" tIns="46650" rIns="93300" bIns="46650" anchor="t" anchorCtr="0">
            <a:noAutofit/>
          </a:bodyPr>
          <a:lstStyle/>
          <a:p>
            <a:pPr marL="0" lvl="0" indent="0" algn="l" rtl="0">
              <a:spcBef>
                <a:spcPts val="0"/>
              </a:spcBef>
              <a:spcAft>
                <a:spcPts val="0"/>
              </a:spcAft>
              <a:buNone/>
            </a:pPr>
            <a:endParaRPr dirty="0"/>
          </a:p>
        </p:txBody>
      </p:sp>
      <p:sp>
        <p:nvSpPr>
          <p:cNvPr id="265" name="Google Shape;265;p1: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5"/>
          </p:nvPr>
        </p:nvSpPr>
        <p:spPr/>
        <p:txBody>
          <a:bodyPr/>
          <a:lstStyle/>
          <a:p>
            <a:fld id="{A25E8DB9-BABD-274C-B54C-B517A7CEA325}" type="slidenum">
              <a:rPr lang="en-US" smtClean="0"/>
              <a:pPr/>
              <a:t>13</a:t>
            </a:fld>
            <a:endParaRPr lang="en-US" dirty="0"/>
          </a:p>
        </p:txBody>
      </p:sp>
    </p:spTree>
    <p:extLst>
      <p:ext uri="{BB962C8B-B14F-4D97-AF65-F5344CB8AC3E}">
        <p14:creationId xmlns:p14="http://schemas.microsoft.com/office/powerpoint/2010/main" val="867229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Source Sans Pro"/>
                <a:ea typeface="Source Sans Pro"/>
                <a:cs typeface="Source Sans Pro"/>
                <a:sym typeface="Source Sans Pro"/>
              </a:rPr>
              <a:t>14</a:t>
            </a:fld>
            <a:endParaRPr lang="en-US" sz="1200" b="0" i="0" u="none" strike="noStrike" cap="none" dirty="0">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475514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5E8DB9-BABD-274C-B54C-B517A7CEA325}" type="slidenum">
              <a:rPr lang="en-US" smtClean="0"/>
              <a:pPr/>
              <a:t>15</a:t>
            </a:fld>
            <a:endParaRPr lang="en-US" dirty="0"/>
          </a:p>
        </p:txBody>
      </p:sp>
    </p:spTree>
    <p:extLst>
      <p:ext uri="{BB962C8B-B14F-4D97-AF65-F5344CB8AC3E}">
        <p14:creationId xmlns:p14="http://schemas.microsoft.com/office/powerpoint/2010/main" val="4217605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5E8DB9-BABD-274C-B54C-B517A7CEA325}" type="slidenum">
              <a:rPr lang="en-US" smtClean="0"/>
              <a:pPr/>
              <a:t>16</a:t>
            </a:fld>
            <a:endParaRPr lang="en-US" dirty="0"/>
          </a:p>
        </p:txBody>
      </p:sp>
    </p:spTree>
    <p:extLst>
      <p:ext uri="{BB962C8B-B14F-4D97-AF65-F5344CB8AC3E}">
        <p14:creationId xmlns:p14="http://schemas.microsoft.com/office/powerpoint/2010/main" val="815582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5E8DB9-BABD-274C-B54C-B517A7CEA325}" type="slidenum">
              <a:rPr lang="en-US" smtClean="0"/>
              <a:pPr/>
              <a:t>17</a:t>
            </a:fld>
            <a:endParaRPr lang="en-US" dirty="0"/>
          </a:p>
        </p:txBody>
      </p:sp>
    </p:spTree>
    <p:extLst>
      <p:ext uri="{BB962C8B-B14F-4D97-AF65-F5344CB8AC3E}">
        <p14:creationId xmlns:p14="http://schemas.microsoft.com/office/powerpoint/2010/main" val="125556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5E8DB9-BABD-274C-B54C-B517A7CEA325}" type="slidenum">
              <a:rPr lang="en-US" smtClean="0"/>
              <a:pPr/>
              <a:t>18</a:t>
            </a:fld>
            <a:endParaRPr lang="en-US" dirty="0"/>
          </a:p>
        </p:txBody>
      </p:sp>
    </p:spTree>
    <p:extLst>
      <p:ext uri="{BB962C8B-B14F-4D97-AF65-F5344CB8AC3E}">
        <p14:creationId xmlns:p14="http://schemas.microsoft.com/office/powerpoint/2010/main" val="3710495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5E8DB9-BABD-274C-B54C-B517A7CEA325}" type="slidenum">
              <a:rPr lang="en-US" smtClean="0"/>
              <a:pPr/>
              <a:t>19</a:t>
            </a:fld>
            <a:endParaRPr lang="en-US" dirty="0"/>
          </a:p>
        </p:txBody>
      </p:sp>
    </p:spTree>
    <p:extLst>
      <p:ext uri="{BB962C8B-B14F-4D97-AF65-F5344CB8AC3E}">
        <p14:creationId xmlns:p14="http://schemas.microsoft.com/office/powerpoint/2010/main" val="1950302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3:notes"/>
          <p:cNvSpPr txBox="1">
            <a:spLocks noGrp="1"/>
          </p:cNvSpPr>
          <p:nvPr>
            <p:ph type="body" idx="1"/>
          </p:nvPr>
        </p:nvSpPr>
        <p:spPr>
          <a:xfrm>
            <a:off x="702310" y="4480004"/>
            <a:ext cx="5618480" cy="3665458"/>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None/>
            </a:pPr>
            <a:endParaRPr dirty="0"/>
          </a:p>
        </p:txBody>
      </p:sp>
      <p:sp>
        <p:nvSpPr>
          <p:cNvPr id="281" name="Google Shape;281;p3:notes"/>
          <p:cNvSpPr txBox="1">
            <a:spLocks noGrp="1"/>
          </p:cNvSpPr>
          <p:nvPr>
            <p:ph type="sldNum" idx="12"/>
          </p:nvPr>
        </p:nvSpPr>
        <p:spPr>
          <a:xfrm>
            <a:off x="3978132" y="8842030"/>
            <a:ext cx="3043343" cy="467071"/>
          </a:xfrm>
          <a:prstGeom prst="rect">
            <a:avLst/>
          </a:prstGeom>
          <a:noFill/>
          <a:ln>
            <a:noFill/>
          </a:ln>
        </p:spPr>
        <p:txBody>
          <a:bodyPr spcFirstLastPara="1" wrap="square" lIns="93300" tIns="46650" rIns="93300" bIns="46650" anchor="b" anchorCtr="0">
            <a:noAutofit/>
          </a:bodyPr>
          <a:lstStyle/>
          <a:p>
            <a:pPr marL="0" lvl="0" indent="0" algn="r" rtl="0">
              <a:spcBef>
                <a:spcPts val="0"/>
              </a:spcBef>
              <a:spcAft>
                <a:spcPts val="0"/>
              </a:spcAft>
              <a:buNone/>
            </a:pPr>
            <a:fld id="{00000000-1234-1234-1234-123412341234}" type="slidenum">
              <a:rPr lang="en-US"/>
              <a:t>20</a:t>
            </a:fld>
            <a:endParaRPr dirty="0"/>
          </a:p>
        </p:txBody>
      </p:sp>
    </p:spTree>
    <p:extLst>
      <p:ext uri="{BB962C8B-B14F-4D97-AF65-F5344CB8AC3E}">
        <p14:creationId xmlns:p14="http://schemas.microsoft.com/office/powerpoint/2010/main" val="760309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be83f4515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be83f4515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dirty="0"/>
          </a:p>
        </p:txBody>
      </p:sp>
      <p:sp>
        <p:nvSpPr>
          <p:cNvPr id="115" name="Google Shape;115;g7be83f4515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235235953_0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235235953_0_3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g9235235953_0_3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2:notes"/>
          <p:cNvSpPr txBox="1">
            <a:spLocks noGrp="1"/>
          </p:cNvSpPr>
          <p:nvPr>
            <p:ph type="body" idx="1"/>
          </p:nvPr>
        </p:nvSpPr>
        <p:spPr>
          <a:xfrm>
            <a:off x="702310" y="4480004"/>
            <a:ext cx="5618480" cy="3665458"/>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None/>
            </a:pPr>
            <a:endParaRPr dirty="0"/>
          </a:p>
        </p:txBody>
      </p:sp>
      <p:sp>
        <p:nvSpPr>
          <p:cNvPr id="273" name="Google Shape;273;p2:notes"/>
          <p:cNvSpPr txBox="1">
            <a:spLocks noGrp="1"/>
          </p:cNvSpPr>
          <p:nvPr>
            <p:ph type="sldNum" idx="12"/>
          </p:nvPr>
        </p:nvSpPr>
        <p:spPr>
          <a:xfrm>
            <a:off x="3978132" y="8842030"/>
            <a:ext cx="3043343" cy="467071"/>
          </a:xfrm>
          <a:prstGeom prst="rect">
            <a:avLst/>
          </a:prstGeom>
          <a:noFill/>
          <a:ln>
            <a:noFill/>
          </a:ln>
        </p:spPr>
        <p:txBody>
          <a:bodyPr spcFirstLastPara="1" wrap="square" lIns="93300" tIns="46650" rIns="93300" bIns="46650" anchor="b" anchorCtr="0">
            <a:noAutofit/>
          </a:bodyPr>
          <a:lstStyle/>
          <a:p>
            <a:pPr marL="0" lvl="0" indent="0" algn="r" rtl="0">
              <a:spcBef>
                <a:spcPts val="0"/>
              </a:spcBef>
              <a:spcAft>
                <a:spcPts val="0"/>
              </a:spcAft>
              <a:buNone/>
            </a:pPr>
            <a:fld id="{00000000-1234-1234-1234-123412341234}" type="slidenum">
              <a:rPr lang="en-US"/>
              <a:t>2</a:t>
            </a:fld>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625eb06ded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625eb06ded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139700" lvl="0" indent="0" algn="l" rtl="0">
              <a:spcBef>
                <a:spcPts val="0"/>
              </a:spcBef>
              <a:spcAft>
                <a:spcPts val="0"/>
              </a:spcAft>
              <a:buSzPts val="1400"/>
              <a:buNone/>
            </a:pPr>
            <a:endParaRPr dirty="0"/>
          </a:p>
        </p:txBody>
      </p:sp>
      <p:sp>
        <p:nvSpPr>
          <p:cNvPr id="149" name="Google Shape;149;g625eb06ded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625eb06ded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625eb06ded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139700" lvl="0" indent="0" algn="l" rtl="0">
              <a:spcBef>
                <a:spcPts val="0"/>
              </a:spcBef>
              <a:spcAft>
                <a:spcPts val="0"/>
              </a:spcAft>
              <a:buSzPts val="1400"/>
              <a:buNone/>
            </a:pPr>
            <a:endParaRPr dirty="0"/>
          </a:p>
        </p:txBody>
      </p:sp>
      <p:sp>
        <p:nvSpPr>
          <p:cNvPr id="149" name="Google Shape;149;g625eb06ded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07126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3:notes"/>
          <p:cNvSpPr txBox="1">
            <a:spLocks noGrp="1"/>
          </p:cNvSpPr>
          <p:nvPr>
            <p:ph type="body" idx="1"/>
          </p:nvPr>
        </p:nvSpPr>
        <p:spPr>
          <a:xfrm>
            <a:off x="702310" y="4480004"/>
            <a:ext cx="5618480" cy="3665458"/>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None/>
            </a:pPr>
            <a:endParaRPr/>
          </a:p>
        </p:txBody>
      </p:sp>
      <p:sp>
        <p:nvSpPr>
          <p:cNvPr id="281" name="Google Shape;281;p3:notes"/>
          <p:cNvSpPr txBox="1">
            <a:spLocks noGrp="1"/>
          </p:cNvSpPr>
          <p:nvPr>
            <p:ph type="sldNum" idx="12"/>
          </p:nvPr>
        </p:nvSpPr>
        <p:spPr>
          <a:xfrm>
            <a:off x="3978132" y="8842030"/>
            <a:ext cx="3043343" cy="467071"/>
          </a:xfrm>
          <a:prstGeom prst="rect">
            <a:avLst/>
          </a:prstGeom>
          <a:noFill/>
          <a:ln>
            <a:noFill/>
          </a:ln>
        </p:spPr>
        <p:txBody>
          <a:bodyPr spcFirstLastPara="1" wrap="square" lIns="93300" tIns="46650" rIns="93300" bIns="4665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664954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7: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7:notes"/>
          <p:cNvSpPr txBox="1">
            <a:spLocks noGrp="1"/>
          </p:cNvSpPr>
          <p:nvPr>
            <p:ph type="body" idx="1"/>
          </p:nvPr>
        </p:nvSpPr>
        <p:spPr>
          <a:xfrm>
            <a:off x="702310" y="4480004"/>
            <a:ext cx="5618480" cy="3665458"/>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None/>
            </a:pPr>
            <a:endParaRPr dirty="0"/>
          </a:p>
        </p:txBody>
      </p:sp>
      <p:sp>
        <p:nvSpPr>
          <p:cNvPr id="364" name="Google Shape;364;p7:notes"/>
          <p:cNvSpPr txBox="1">
            <a:spLocks noGrp="1"/>
          </p:cNvSpPr>
          <p:nvPr>
            <p:ph type="sldNum" idx="12"/>
          </p:nvPr>
        </p:nvSpPr>
        <p:spPr>
          <a:xfrm>
            <a:off x="3978132" y="8842030"/>
            <a:ext cx="3043343" cy="467071"/>
          </a:xfrm>
          <a:prstGeom prst="rect">
            <a:avLst/>
          </a:prstGeom>
          <a:noFill/>
          <a:ln>
            <a:noFill/>
          </a:ln>
        </p:spPr>
        <p:txBody>
          <a:bodyPr spcFirstLastPara="1" wrap="square" lIns="93300" tIns="46650" rIns="93300" bIns="4665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7323b0fea_0_1: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7323b0fea_0_1:notes"/>
          <p:cNvSpPr txBox="1">
            <a:spLocks noGrp="1"/>
          </p:cNvSpPr>
          <p:nvPr>
            <p:ph type="body" idx="1"/>
          </p:nvPr>
        </p:nvSpPr>
        <p:spPr>
          <a:xfrm>
            <a:off x="702310" y="4480004"/>
            <a:ext cx="5618400" cy="3665400"/>
          </a:xfrm>
          <a:prstGeom prst="rect">
            <a:avLst/>
          </a:prstGeom>
        </p:spPr>
        <p:txBody>
          <a:bodyPr spcFirstLastPara="1" wrap="square" lIns="93300" tIns="46650" rIns="93300" bIns="46650" anchor="t" anchorCtr="0">
            <a:noAutofit/>
          </a:bodyPr>
          <a:lstStyle/>
          <a:p>
            <a:pPr marL="0" lvl="0" indent="0" algn="l" rtl="0">
              <a:spcBef>
                <a:spcPts val="0"/>
              </a:spcBef>
              <a:spcAft>
                <a:spcPts val="0"/>
              </a:spcAft>
              <a:buNone/>
            </a:pPr>
            <a:r>
              <a:rPr lang="en-US" dirty="0"/>
              <a:t>Screenshot: Small Business Administration sba.gov site</a:t>
            </a:r>
            <a:endParaRPr dirty="0"/>
          </a:p>
        </p:txBody>
      </p:sp>
      <p:sp>
        <p:nvSpPr>
          <p:cNvPr id="371" name="Google Shape;371;g77323b0fea_0_1:notes"/>
          <p:cNvSpPr txBox="1">
            <a:spLocks noGrp="1"/>
          </p:cNvSpPr>
          <p:nvPr>
            <p:ph type="sldNum" idx="12"/>
          </p:nvPr>
        </p:nvSpPr>
        <p:spPr>
          <a:xfrm>
            <a:off x="3978132" y="8842030"/>
            <a:ext cx="3043200" cy="467100"/>
          </a:xfrm>
          <a:prstGeom prst="rect">
            <a:avLst/>
          </a:prstGeom>
        </p:spPr>
        <p:txBody>
          <a:bodyPr spcFirstLastPara="1" wrap="square" lIns="93300" tIns="46650" rIns="93300" bIns="4665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4: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4:notes"/>
          <p:cNvSpPr txBox="1">
            <a:spLocks noGrp="1"/>
          </p:cNvSpPr>
          <p:nvPr>
            <p:ph type="body" idx="1"/>
          </p:nvPr>
        </p:nvSpPr>
        <p:spPr>
          <a:xfrm>
            <a:off x="702310" y="4480004"/>
            <a:ext cx="5618480" cy="3665458"/>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0"/>
              </a:spcBef>
              <a:spcAft>
                <a:spcPts val="0"/>
              </a:spcAft>
              <a:buClr>
                <a:schemeClr val="dk1"/>
              </a:buClr>
              <a:buSzPts val="900"/>
              <a:buFont typeface="Source Sans Pro"/>
              <a:buNone/>
            </a:pPr>
            <a:endParaRPr sz="900" b="0" i="0" u="none" strike="noStrike">
              <a:solidFill>
                <a:schemeClr val="dk1"/>
              </a:solidFill>
              <a:latin typeface="Source Sans Pro"/>
              <a:ea typeface="Source Sans Pro"/>
              <a:cs typeface="Source Sans Pro"/>
              <a:sym typeface="Source Sans Pro"/>
            </a:endParaRPr>
          </a:p>
        </p:txBody>
      </p:sp>
      <p:sp>
        <p:nvSpPr>
          <p:cNvPr id="289" name="Google Shape;289;p4:notes"/>
          <p:cNvSpPr txBox="1">
            <a:spLocks noGrp="1"/>
          </p:cNvSpPr>
          <p:nvPr>
            <p:ph type="sldNum" idx="12"/>
          </p:nvPr>
        </p:nvSpPr>
        <p:spPr>
          <a:xfrm>
            <a:off x="3978132" y="8842030"/>
            <a:ext cx="3043343" cy="467071"/>
          </a:xfrm>
          <a:prstGeom prst="rect">
            <a:avLst/>
          </a:prstGeom>
          <a:noFill/>
          <a:ln>
            <a:noFill/>
          </a:ln>
        </p:spPr>
        <p:txBody>
          <a:bodyPr spcFirstLastPara="1" wrap="square" lIns="93300" tIns="46650" rIns="93300" bIns="4665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510240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4: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4:notes"/>
          <p:cNvSpPr txBox="1">
            <a:spLocks noGrp="1"/>
          </p:cNvSpPr>
          <p:nvPr>
            <p:ph type="body" idx="1"/>
          </p:nvPr>
        </p:nvSpPr>
        <p:spPr>
          <a:xfrm>
            <a:off x="702310" y="4480004"/>
            <a:ext cx="5618480" cy="3665458"/>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0"/>
              </a:spcBef>
              <a:spcAft>
                <a:spcPts val="0"/>
              </a:spcAft>
              <a:buClr>
                <a:schemeClr val="dk1"/>
              </a:buClr>
              <a:buSzPts val="900"/>
              <a:buFont typeface="Source Sans Pro"/>
              <a:buNone/>
            </a:pPr>
            <a:endParaRPr sz="900" b="0" i="0" u="none" strike="noStrike">
              <a:solidFill>
                <a:schemeClr val="dk1"/>
              </a:solidFill>
              <a:latin typeface="Source Sans Pro"/>
              <a:ea typeface="Source Sans Pro"/>
              <a:cs typeface="Source Sans Pro"/>
              <a:sym typeface="Source Sans Pro"/>
            </a:endParaRPr>
          </a:p>
        </p:txBody>
      </p:sp>
      <p:sp>
        <p:nvSpPr>
          <p:cNvPr id="289" name="Google Shape;289;p4:notes"/>
          <p:cNvSpPr txBox="1">
            <a:spLocks noGrp="1"/>
          </p:cNvSpPr>
          <p:nvPr>
            <p:ph type="sldNum" idx="12"/>
          </p:nvPr>
        </p:nvSpPr>
        <p:spPr>
          <a:xfrm>
            <a:off x="3978132" y="8842030"/>
            <a:ext cx="3043343" cy="467071"/>
          </a:xfrm>
          <a:prstGeom prst="rect">
            <a:avLst/>
          </a:prstGeom>
          <a:noFill/>
          <a:ln>
            <a:noFill/>
          </a:ln>
        </p:spPr>
        <p:txBody>
          <a:bodyPr spcFirstLastPara="1" wrap="square" lIns="93300" tIns="46650" rIns="93300" bIns="4665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84a1f1aab6_0_1: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84a1f1aab6_0_1:notes"/>
          <p:cNvSpPr txBox="1">
            <a:spLocks noGrp="1"/>
          </p:cNvSpPr>
          <p:nvPr>
            <p:ph type="body" idx="1"/>
          </p:nvPr>
        </p:nvSpPr>
        <p:spPr>
          <a:xfrm>
            <a:off x="702310" y="4480004"/>
            <a:ext cx="5618400" cy="3665400"/>
          </a:xfrm>
          <a:prstGeom prst="rect">
            <a:avLst/>
          </a:prstGeom>
        </p:spPr>
        <p:txBody>
          <a:bodyPr spcFirstLastPara="1" wrap="square" lIns="93300" tIns="46650" rIns="93300" bIns="46650" anchor="t" anchorCtr="0">
            <a:noAutofit/>
          </a:bodyPr>
          <a:lstStyle/>
          <a:p>
            <a:pPr marL="0" lvl="0" indent="0" algn="l" rtl="0">
              <a:spcBef>
                <a:spcPts val="0"/>
              </a:spcBef>
              <a:spcAft>
                <a:spcPts val="0"/>
              </a:spcAft>
              <a:buNone/>
            </a:pPr>
            <a:endParaRPr/>
          </a:p>
        </p:txBody>
      </p:sp>
      <p:sp>
        <p:nvSpPr>
          <p:cNvPr id="297" name="Google Shape;297;g84a1f1aab6_0_1:notes"/>
          <p:cNvSpPr txBox="1">
            <a:spLocks noGrp="1"/>
          </p:cNvSpPr>
          <p:nvPr>
            <p:ph type="sldNum" idx="12"/>
          </p:nvPr>
        </p:nvSpPr>
        <p:spPr>
          <a:xfrm>
            <a:off x="3978132" y="8842030"/>
            <a:ext cx="3043200" cy="467100"/>
          </a:xfrm>
          <a:prstGeom prst="rect">
            <a:avLst/>
          </a:prstGeom>
        </p:spPr>
        <p:txBody>
          <a:bodyPr spcFirstLastPara="1" wrap="square" lIns="93300" tIns="46650" rIns="93300" bIns="4665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84a1f1aab6_0_1: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84a1f1aab6_0_1:notes"/>
          <p:cNvSpPr txBox="1">
            <a:spLocks noGrp="1"/>
          </p:cNvSpPr>
          <p:nvPr>
            <p:ph type="body" idx="1"/>
          </p:nvPr>
        </p:nvSpPr>
        <p:spPr>
          <a:xfrm>
            <a:off x="702310" y="4480004"/>
            <a:ext cx="5618400" cy="3665400"/>
          </a:xfrm>
          <a:prstGeom prst="rect">
            <a:avLst/>
          </a:prstGeom>
        </p:spPr>
        <p:txBody>
          <a:bodyPr spcFirstLastPara="1" wrap="square" lIns="93300" tIns="46650" rIns="93300" bIns="46650" anchor="t" anchorCtr="0">
            <a:noAutofit/>
          </a:bodyPr>
          <a:lstStyle/>
          <a:p>
            <a:pPr marL="0" lvl="0" indent="0" algn="l" rtl="0">
              <a:spcBef>
                <a:spcPts val="0"/>
              </a:spcBef>
              <a:spcAft>
                <a:spcPts val="0"/>
              </a:spcAft>
              <a:buNone/>
            </a:pPr>
            <a:endParaRPr/>
          </a:p>
        </p:txBody>
      </p:sp>
      <p:sp>
        <p:nvSpPr>
          <p:cNvPr id="297" name="Google Shape;297;g84a1f1aab6_0_1:notes"/>
          <p:cNvSpPr txBox="1">
            <a:spLocks noGrp="1"/>
          </p:cNvSpPr>
          <p:nvPr>
            <p:ph type="sldNum" idx="12"/>
          </p:nvPr>
        </p:nvSpPr>
        <p:spPr>
          <a:xfrm>
            <a:off x="3978132" y="8842030"/>
            <a:ext cx="3043200" cy="467100"/>
          </a:xfrm>
          <a:prstGeom prst="rect">
            <a:avLst/>
          </a:prstGeom>
        </p:spPr>
        <p:txBody>
          <a:bodyPr spcFirstLastPara="1" wrap="square" lIns="93300" tIns="46650" rIns="93300" bIns="4665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2339187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4: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4:notes"/>
          <p:cNvSpPr txBox="1">
            <a:spLocks noGrp="1"/>
          </p:cNvSpPr>
          <p:nvPr>
            <p:ph type="body" idx="1"/>
          </p:nvPr>
        </p:nvSpPr>
        <p:spPr>
          <a:xfrm>
            <a:off x="702310" y="4480004"/>
            <a:ext cx="5618480" cy="3665458"/>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0"/>
              </a:spcBef>
              <a:spcAft>
                <a:spcPts val="0"/>
              </a:spcAft>
              <a:buClr>
                <a:schemeClr val="dk1"/>
              </a:buClr>
              <a:buSzPts val="900"/>
              <a:buFont typeface="Source Sans Pro"/>
              <a:buNone/>
            </a:pPr>
            <a:endParaRPr sz="900" b="0" i="0" u="none" strike="noStrike">
              <a:solidFill>
                <a:schemeClr val="dk1"/>
              </a:solidFill>
              <a:latin typeface="Source Sans Pro"/>
              <a:ea typeface="Source Sans Pro"/>
              <a:cs typeface="Source Sans Pro"/>
              <a:sym typeface="Source Sans Pro"/>
            </a:endParaRPr>
          </a:p>
        </p:txBody>
      </p:sp>
      <p:sp>
        <p:nvSpPr>
          <p:cNvPr id="289" name="Google Shape;289;p4:notes"/>
          <p:cNvSpPr txBox="1">
            <a:spLocks noGrp="1"/>
          </p:cNvSpPr>
          <p:nvPr>
            <p:ph type="sldNum" idx="12"/>
          </p:nvPr>
        </p:nvSpPr>
        <p:spPr>
          <a:xfrm>
            <a:off x="3978132" y="8842030"/>
            <a:ext cx="3043343" cy="467071"/>
          </a:xfrm>
          <a:prstGeom prst="rect">
            <a:avLst/>
          </a:prstGeom>
          <a:noFill/>
          <a:ln>
            <a:noFill/>
          </a:ln>
        </p:spPr>
        <p:txBody>
          <a:bodyPr spcFirstLastPara="1" wrap="square" lIns="93300" tIns="46650" rIns="93300" bIns="4665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3865718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3:notes"/>
          <p:cNvSpPr txBox="1">
            <a:spLocks noGrp="1"/>
          </p:cNvSpPr>
          <p:nvPr>
            <p:ph type="body" idx="1"/>
          </p:nvPr>
        </p:nvSpPr>
        <p:spPr>
          <a:xfrm>
            <a:off x="702310" y="4480004"/>
            <a:ext cx="5618480" cy="3665458"/>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None/>
            </a:pPr>
            <a:endParaRPr/>
          </a:p>
        </p:txBody>
      </p:sp>
      <p:sp>
        <p:nvSpPr>
          <p:cNvPr id="281" name="Google Shape;281;p3:notes"/>
          <p:cNvSpPr txBox="1">
            <a:spLocks noGrp="1"/>
          </p:cNvSpPr>
          <p:nvPr>
            <p:ph type="sldNum" idx="12"/>
          </p:nvPr>
        </p:nvSpPr>
        <p:spPr>
          <a:xfrm>
            <a:off x="3978132" y="8842030"/>
            <a:ext cx="3043343" cy="467071"/>
          </a:xfrm>
          <a:prstGeom prst="rect">
            <a:avLst/>
          </a:prstGeom>
          <a:noFill/>
          <a:ln>
            <a:noFill/>
          </a:ln>
        </p:spPr>
        <p:txBody>
          <a:bodyPr spcFirstLastPara="1" wrap="square" lIns="93300" tIns="46650" rIns="93300" bIns="4665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3167578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4a1f1aab6_0_21: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4a1f1aab6_0_21:notes"/>
          <p:cNvSpPr txBox="1">
            <a:spLocks noGrp="1"/>
          </p:cNvSpPr>
          <p:nvPr>
            <p:ph type="body" idx="1"/>
          </p:nvPr>
        </p:nvSpPr>
        <p:spPr>
          <a:xfrm>
            <a:off x="702310" y="4480004"/>
            <a:ext cx="5618400" cy="3665400"/>
          </a:xfrm>
          <a:prstGeom prst="rect">
            <a:avLst/>
          </a:prstGeom>
        </p:spPr>
        <p:txBody>
          <a:bodyPr spcFirstLastPara="1" wrap="square" lIns="93300" tIns="46650" rIns="93300" bIns="46650" anchor="t" anchorCtr="0">
            <a:noAutofit/>
          </a:bodyPr>
          <a:lstStyle/>
          <a:p>
            <a:pPr marL="0" lvl="0" indent="0" algn="l" rtl="0">
              <a:spcBef>
                <a:spcPts val="0"/>
              </a:spcBef>
              <a:spcAft>
                <a:spcPts val="0"/>
              </a:spcAft>
              <a:buNone/>
            </a:pPr>
            <a:r>
              <a:rPr lang="en-US" dirty="0"/>
              <a:t>In this example: Local and Certified Organic are not global IA/nav labels. Clicking on Local doesn’t take you to more “local” carrot products or even more “local” produce, but EVERYTHING tagged “local,” from meal kits to meat to packaged snacks to alcohol. Everything and anything sold on the site tagged “local.” </a:t>
            </a:r>
            <a:endParaRPr dirty="0"/>
          </a:p>
        </p:txBody>
      </p:sp>
      <p:sp>
        <p:nvSpPr>
          <p:cNvPr id="326" name="Google Shape;326;g84a1f1aab6_0_21:notes"/>
          <p:cNvSpPr txBox="1">
            <a:spLocks noGrp="1"/>
          </p:cNvSpPr>
          <p:nvPr>
            <p:ph type="sldNum" idx="12"/>
          </p:nvPr>
        </p:nvSpPr>
        <p:spPr>
          <a:xfrm>
            <a:off x="3978132" y="8842030"/>
            <a:ext cx="3043200" cy="467100"/>
          </a:xfrm>
          <a:prstGeom prst="rect">
            <a:avLst/>
          </a:prstGeom>
        </p:spPr>
        <p:txBody>
          <a:bodyPr spcFirstLastPara="1" wrap="square" lIns="93300" tIns="46650" rIns="93300" bIns="4665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extLst>
      <p:ext uri="{BB962C8B-B14F-4D97-AF65-F5344CB8AC3E}">
        <p14:creationId xmlns:p14="http://schemas.microsoft.com/office/powerpoint/2010/main" val="2450372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84a1f1aab6_0_12: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84a1f1aab6_0_12:notes"/>
          <p:cNvSpPr txBox="1">
            <a:spLocks noGrp="1"/>
          </p:cNvSpPr>
          <p:nvPr>
            <p:ph type="body" idx="1"/>
          </p:nvPr>
        </p:nvSpPr>
        <p:spPr>
          <a:xfrm>
            <a:off x="702310" y="4480004"/>
            <a:ext cx="5618400" cy="3665400"/>
          </a:xfrm>
          <a:prstGeom prst="rect">
            <a:avLst/>
          </a:prstGeom>
        </p:spPr>
        <p:txBody>
          <a:bodyPr spcFirstLastPara="1" wrap="square" lIns="93300" tIns="46650" rIns="93300" bIns="46650" anchor="t" anchorCtr="0">
            <a:noAutofit/>
          </a:bodyPr>
          <a:lstStyle/>
          <a:p>
            <a:pPr marL="0" lvl="0" indent="0" algn="l" rtl="0">
              <a:spcBef>
                <a:spcPts val="0"/>
              </a:spcBef>
              <a:spcAft>
                <a:spcPts val="0"/>
              </a:spcAft>
              <a:buNone/>
            </a:pPr>
            <a:r>
              <a:rPr lang="en-US" dirty="0"/>
              <a:t>Faceted filter tags can expand and narrow, and generally work within a given IA. Example: the “On Sale” tag narrows down results. But brand labels expand results. Both stay within the product category of “Washing Machines” in the IA. </a:t>
            </a:r>
            <a:endParaRPr dirty="0"/>
          </a:p>
        </p:txBody>
      </p:sp>
      <p:sp>
        <p:nvSpPr>
          <p:cNvPr id="316" name="Google Shape;316;g84a1f1aab6_0_12:notes"/>
          <p:cNvSpPr txBox="1">
            <a:spLocks noGrp="1"/>
          </p:cNvSpPr>
          <p:nvPr>
            <p:ph type="sldNum" idx="12"/>
          </p:nvPr>
        </p:nvSpPr>
        <p:spPr>
          <a:xfrm>
            <a:off x="3978132" y="8842030"/>
            <a:ext cx="3043200" cy="467100"/>
          </a:xfrm>
          <a:prstGeom prst="rect">
            <a:avLst/>
          </a:prstGeom>
        </p:spPr>
        <p:txBody>
          <a:bodyPr spcFirstLastPara="1" wrap="square" lIns="93300" tIns="46650" rIns="93300" bIns="4665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extLst>
      <p:ext uri="{BB962C8B-B14F-4D97-AF65-F5344CB8AC3E}">
        <p14:creationId xmlns:p14="http://schemas.microsoft.com/office/powerpoint/2010/main" val="3090896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4a1f1aab6_0_21: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4a1f1aab6_0_21:notes"/>
          <p:cNvSpPr txBox="1">
            <a:spLocks noGrp="1"/>
          </p:cNvSpPr>
          <p:nvPr>
            <p:ph type="body" idx="1"/>
          </p:nvPr>
        </p:nvSpPr>
        <p:spPr>
          <a:xfrm>
            <a:off x="702310" y="4480004"/>
            <a:ext cx="5618400" cy="3665400"/>
          </a:xfrm>
          <a:prstGeom prst="rect">
            <a:avLst/>
          </a:prstGeom>
        </p:spPr>
        <p:txBody>
          <a:bodyPr spcFirstLastPara="1" wrap="square" lIns="93300" tIns="46650" rIns="93300" bIns="46650" anchor="t" anchorCtr="0">
            <a:noAutofit/>
          </a:bodyPr>
          <a:lstStyle/>
          <a:p>
            <a:pPr marL="0" lvl="0" indent="0" algn="l" rtl="0">
              <a:spcBef>
                <a:spcPts val="0"/>
              </a:spcBef>
              <a:spcAft>
                <a:spcPts val="0"/>
              </a:spcAft>
              <a:buNone/>
            </a:pPr>
            <a:r>
              <a:rPr lang="en-US" dirty="0"/>
              <a:t>Atlantic example: Tags (series and tags) are independent of nav, menu and IA. Clicking on one acts as a new ‘search’ or standalone filter. </a:t>
            </a:r>
            <a:endParaRPr dirty="0"/>
          </a:p>
        </p:txBody>
      </p:sp>
      <p:sp>
        <p:nvSpPr>
          <p:cNvPr id="326" name="Google Shape;326;g84a1f1aab6_0_21:notes"/>
          <p:cNvSpPr txBox="1">
            <a:spLocks noGrp="1"/>
          </p:cNvSpPr>
          <p:nvPr>
            <p:ph type="sldNum" idx="12"/>
          </p:nvPr>
        </p:nvSpPr>
        <p:spPr>
          <a:xfrm>
            <a:off x="3978132" y="8842030"/>
            <a:ext cx="3043200" cy="467100"/>
          </a:xfrm>
          <a:prstGeom prst="rect">
            <a:avLst/>
          </a:prstGeom>
        </p:spPr>
        <p:txBody>
          <a:bodyPr spcFirstLastPara="1" wrap="square" lIns="93300" tIns="46650" rIns="93300" bIns="4665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4a1f1aab6_0_21: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4a1f1aab6_0_21:notes"/>
          <p:cNvSpPr txBox="1">
            <a:spLocks noGrp="1"/>
          </p:cNvSpPr>
          <p:nvPr>
            <p:ph type="body" idx="1"/>
          </p:nvPr>
        </p:nvSpPr>
        <p:spPr>
          <a:xfrm>
            <a:off x="702310" y="4480004"/>
            <a:ext cx="5618400" cy="3665400"/>
          </a:xfrm>
          <a:prstGeom prst="rect">
            <a:avLst/>
          </a:prstGeom>
        </p:spPr>
        <p:txBody>
          <a:bodyPr spcFirstLastPara="1" wrap="square" lIns="93300" tIns="46650" rIns="93300" bIns="46650" anchor="t" anchorCtr="0">
            <a:noAutofit/>
          </a:bodyPr>
          <a:lstStyle/>
          <a:p>
            <a:pPr marL="0" lvl="0" indent="0" algn="l" rtl="0">
              <a:spcBef>
                <a:spcPts val="0"/>
              </a:spcBef>
              <a:spcAft>
                <a:spcPts val="0"/>
              </a:spcAft>
              <a:buNone/>
            </a:pPr>
            <a:endParaRPr dirty="0"/>
          </a:p>
        </p:txBody>
      </p:sp>
      <p:sp>
        <p:nvSpPr>
          <p:cNvPr id="326" name="Google Shape;326;g84a1f1aab6_0_21:notes"/>
          <p:cNvSpPr txBox="1">
            <a:spLocks noGrp="1"/>
          </p:cNvSpPr>
          <p:nvPr>
            <p:ph type="sldNum" idx="12"/>
          </p:nvPr>
        </p:nvSpPr>
        <p:spPr>
          <a:xfrm>
            <a:off x="3978132" y="8842030"/>
            <a:ext cx="3043200" cy="467100"/>
          </a:xfrm>
          <a:prstGeom prst="rect">
            <a:avLst/>
          </a:prstGeom>
        </p:spPr>
        <p:txBody>
          <a:bodyPr spcFirstLastPara="1" wrap="square" lIns="93300" tIns="46650" rIns="93300" bIns="4665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extLst>
      <p:ext uri="{BB962C8B-B14F-4D97-AF65-F5344CB8AC3E}">
        <p14:creationId xmlns:p14="http://schemas.microsoft.com/office/powerpoint/2010/main" val="3152061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4a1f1aab6_0_21: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4a1f1aab6_0_21:notes"/>
          <p:cNvSpPr txBox="1">
            <a:spLocks noGrp="1"/>
          </p:cNvSpPr>
          <p:nvPr>
            <p:ph type="body" idx="1"/>
          </p:nvPr>
        </p:nvSpPr>
        <p:spPr>
          <a:xfrm>
            <a:off x="702310" y="4480004"/>
            <a:ext cx="5618400" cy="3665400"/>
          </a:xfrm>
          <a:prstGeom prst="rect">
            <a:avLst/>
          </a:prstGeom>
        </p:spPr>
        <p:txBody>
          <a:bodyPr spcFirstLastPara="1" wrap="square" lIns="93300" tIns="46650" rIns="93300" bIns="46650" anchor="t" anchorCtr="0">
            <a:noAutofit/>
          </a:bodyPr>
          <a:lstStyle/>
          <a:p>
            <a:pPr marL="0" lvl="0" indent="0" algn="l" rtl="0">
              <a:spcBef>
                <a:spcPts val="0"/>
              </a:spcBef>
              <a:spcAft>
                <a:spcPts val="0"/>
              </a:spcAft>
              <a:buNone/>
            </a:pPr>
            <a:r>
              <a:rPr lang="en-US" dirty="0"/>
              <a:t>In this example: Local and Certified Organic are not global IA/nav labels. Clicking on Local doesn’t take you to more “local” carrot products or even more “local” produce, but EVERYTHING tagged “local,” from meal kits to meat to packaged snacks to alcohol. Everything and anything sold on the site tagged “local.” </a:t>
            </a:r>
            <a:endParaRPr dirty="0"/>
          </a:p>
        </p:txBody>
      </p:sp>
      <p:sp>
        <p:nvSpPr>
          <p:cNvPr id="326" name="Google Shape;326;g84a1f1aab6_0_21:notes"/>
          <p:cNvSpPr txBox="1">
            <a:spLocks noGrp="1"/>
          </p:cNvSpPr>
          <p:nvPr>
            <p:ph type="sldNum" idx="12"/>
          </p:nvPr>
        </p:nvSpPr>
        <p:spPr>
          <a:xfrm>
            <a:off x="3978132" y="8842030"/>
            <a:ext cx="3043200" cy="467100"/>
          </a:xfrm>
          <a:prstGeom prst="rect">
            <a:avLst/>
          </a:prstGeom>
        </p:spPr>
        <p:txBody>
          <a:bodyPr spcFirstLastPara="1" wrap="square" lIns="93300" tIns="46650" rIns="93300" bIns="4665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extLst>
      <p:ext uri="{BB962C8B-B14F-4D97-AF65-F5344CB8AC3E}">
        <p14:creationId xmlns:p14="http://schemas.microsoft.com/office/powerpoint/2010/main" val="4034232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84a1f1aab6_0_12: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84a1f1aab6_0_12:notes"/>
          <p:cNvSpPr txBox="1">
            <a:spLocks noGrp="1"/>
          </p:cNvSpPr>
          <p:nvPr>
            <p:ph type="body" idx="1"/>
          </p:nvPr>
        </p:nvSpPr>
        <p:spPr>
          <a:xfrm>
            <a:off x="702310" y="4480004"/>
            <a:ext cx="5618400" cy="3665400"/>
          </a:xfrm>
          <a:prstGeom prst="rect">
            <a:avLst/>
          </a:prstGeom>
        </p:spPr>
        <p:txBody>
          <a:bodyPr spcFirstLastPara="1" wrap="square" lIns="93300" tIns="46650" rIns="93300" bIns="46650" anchor="t" anchorCtr="0">
            <a:noAutofit/>
          </a:bodyPr>
          <a:lstStyle/>
          <a:p>
            <a:pPr marL="0" lvl="0" indent="0" algn="l" rtl="0">
              <a:spcBef>
                <a:spcPts val="0"/>
              </a:spcBef>
              <a:spcAft>
                <a:spcPts val="0"/>
              </a:spcAft>
              <a:buNone/>
            </a:pPr>
            <a:endParaRPr/>
          </a:p>
        </p:txBody>
      </p:sp>
      <p:sp>
        <p:nvSpPr>
          <p:cNvPr id="316" name="Google Shape;316;g84a1f1aab6_0_12:notes"/>
          <p:cNvSpPr txBox="1">
            <a:spLocks noGrp="1"/>
          </p:cNvSpPr>
          <p:nvPr>
            <p:ph type="sldNum" idx="12"/>
          </p:nvPr>
        </p:nvSpPr>
        <p:spPr>
          <a:xfrm>
            <a:off x="3978132" y="8842030"/>
            <a:ext cx="3043200" cy="467100"/>
          </a:xfrm>
          <a:prstGeom prst="rect">
            <a:avLst/>
          </a:prstGeom>
        </p:spPr>
        <p:txBody>
          <a:bodyPr spcFirstLastPara="1" wrap="square" lIns="93300" tIns="46650" rIns="93300" bIns="4665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5: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5:notes"/>
          <p:cNvSpPr txBox="1">
            <a:spLocks noGrp="1"/>
          </p:cNvSpPr>
          <p:nvPr>
            <p:ph type="body" idx="1"/>
          </p:nvPr>
        </p:nvSpPr>
        <p:spPr>
          <a:xfrm>
            <a:off x="702310" y="4480004"/>
            <a:ext cx="5618480" cy="3665458"/>
          </a:xfrm>
          <a:prstGeom prst="rect">
            <a:avLst/>
          </a:prstGeom>
          <a:noFill/>
          <a:ln>
            <a:noFill/>
          </a:ln>
        </p:spPr>
        <p:txBody>
          <a:bodyPr spcFirstLastPara="1" wrap="square" lIns="93300" tIns="46650" rIns="93300" bIns="46650" anchor="t" anchorCtr="0">
            <a:noAutofit/>
          </a:bodyPr>
          <a:lstStyle/>
          <a:p>
            <a:pPr marL="0" marR="0" lvl="0" indent="0" algn="l" rtl="0">
              <a:lnSpc>
                <a:spcPct val="100000"/>
              </a:lnSpc>
              <a:spcBef>
                <a:spcPts val="0"/>
              </a:spcBef>
              <a:spcAft>
                <a:spcPts val="0"/>
              </a:spcAft>
              <a:buClr>
                <a:schemeClr val="dk1"/>
              </a:buClr>
              <a:buSzPts val="900"/>
              <a:buFont typeface="Source Sans Pro"/>
              <a:buNone/>
            </a:pPr>
            <a:endParaRPr sz="900" b="0" i="0" u="none" strike="noStrike" dirty="0">
              <a:solidFill>
                <a:schemeClr val="dk1"/>
              </a:solidFill>
              <a:latin typeface="Source Sans Pro"/>
              <a:ea typeface="Source Sans Pro"/>
              <a:cs typeface="Source Sans Pro"/>
              <a:sym typeface="Source Sans Pro"/>
            </a:endParaRPr>
          </a:p>
        </p:txBody>
      </p:sp>
      <p:sp>
        <p:nvSpPr>
          <p:cNvPr id="308" name="Google Shape;308;p5:notes"/>
          <p:cNvSpPr txBox="1">
            <a:spLocks noGrp="1"/>
          </p:cNvSpPr>
          <p:nvPr>
            <p:ph type="sldNum" idx="12"/>
          </p:nvPr>
        </p:nvSpPr>
        <p:spPr>
          <a:xfrm>
            <a:off x="3978132" y="8842030"/>
            <a:ext cx="3043343" cy="467071"/>
          </a:xfrm>
          <a:prstGeom prst="rect">
            <a:avLst/>
          </a:prstGeom>
          <a:noFill/>
          <a:ln>
            <a:noFill/>
          </a:ln>
        </p:spPr>
        <p:txBody>
          <a:bodyPr spcFirstLastPara="1" wrap="square" lIns="93300" tIns="46650" rIns="93300" bIns="4665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4a1f1aab6_0_21: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4a1f1aab6_0_21:notes"/>
          <p:cNvSpPr txBox="1">
            <a:spLocks noGrp="1"/>
          </p:cNvSpPr>
          <p:nvPr>
            <p:ph type="body" idx="1"/>
          </p:nvPr>
        </p:nvSpPr>
        <p:spPr>
          <a:xfrm>
            <a:off x="702310" y="4480004"/>
            <a:ext cx="5618400" cy="3665400"/>
          </a:xfrm>
          <a:prstGeom prst="rect">
            <a:avLst/>
          </a:prstGeom>
        </p:spPr>
        <p:txBody>
          <a:bodyPr spcFirstLastPara="1" wrap="square" lIns="93300" tIns="46650" rIns="93300" bIns="46650" anchor="t" anchorCtr="0">
            <a:noAutofit/>
          </a:bodyPr>
          <a:lstStyle/>
          <a:p>
            <a:pPr marL="0" lvl="0" indent="0" algn="l" rtl="0">
              <a:spcBef>
                <a:spcPts val="0"/>
              </a:spcBef>
              <a:spcAft>
                <a:spcPts val="0"/>
              </a:spcAft>
              <a:buNone/>
            </a:pPr>
            <a:r>
              <a:rPr lang="en-US" dirty="0"/>
              <a:t>Example: if we find a pattern of high LC search queries on “claim status” or  “compensation” or “appeals” – we could create new tags for those terms and make relevant content more findable</a:t>
            </a:r>
            <a:endParaRPr dirty="0"/>
          </a:p>
        </p:txBody>
      </p:sp>
      <p:sp>
        <p:nvSpPr>
          <p:cNvPr id="326" name="Google Shape;326;g84a1f1aab6_0_21:notes"/>
          <p:cNvSpPr txBox="1">
            <a:spLocks noGrp="1"/>
          </p:cNvSpPr>
          <p:nvPr>
            <p:ph type="sldNum" idx="12"/>
          </p:nvPr>
        </p:nvSpPr>
        <p:spPr>
          <a:xfrm>
            <a:off x="3978132" y="8842030"/>
            <a:ext cx="3043200" cy="467100"/>
          </a:xfrm>
          <a:prstGeom prst="rect">
            <a:avLst/>
          </a:prstGeom>
        </p:spPr>
        <p:txBody>
          <a:bodyPr spcFirstLastPara="1" wrap="square" lIns="93300" tIns="46650" rIns="93300" bIns="4665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extLst>
      <p:ext uri="{BB962C8B-B14F-4D97-AF65-F5344CB8AC3E}">
        <p14:creationId xmlns:p14="http://schemas.microsoft.com/office/powerpoint/2010/main" val="20201052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3:notes"/>
          <p:cNvSpPr txBox="1">
            <a:spLocks noGrp="1"/>
          </p:cNvSpPr>
          <p:nvPr>
            <p:ph type="body" idx="1"/>
          </p:nvPr>
        </p:nvSpPr>
        <p:spPr>
          <a:xfrm>
            <a:off x="702310" y="4480004"/>
            <a:ext cx="5618480" cy="3665458"/>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None/>
            </a:pPr>
            <a:endParaRPr/>
          </a:p>
        </p:txBody>
      </p:sp>
      <p:sp>
        <p:nvSpPr>
          <p:cNvPr id="281" name="Google Shape;281;p3:notes"/>
          <p:cNvSpPr txBox="1">
            <a:spLocks noGrp="1"/>
          </p:cNvSpPr>
          <p:nvPr>
            <p:ph type="sldNum" idx="12"/>
          </p:nvPr>
        </p:nvSpPr>
        <p:spPr>
          <a:xfrm>
            <a:off x="3978132" y="8842030"/>
            <a:ext cx="3043343" cy="467071"/>
          </a:xfrm>
          <a:prstGeom prst="rect">
            <a:avLst/>
          </a:prstGeom>
          <a:noFill/>
          <a:ln>
            <a:noFill/>
          </a:ln>
        </p:spPr>
        <p:txBody>
          <a:bodyPr spcFirstLastPara="1" wrap="square" lIns="93300" tIns="46650" rIns="93300" bIns="4665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32919276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4a1f1aab6_0_21: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4a1f1aab6_0_21:notes"/>
          <p:cNvSpPr txBox="1">
            <a:spLocks noGrp="1"/>
          </p:cNvSpPr>
          <p:nvPr>
            <p:ph type="body" idx="1"/>
          </p:nvPr>
        </p:nvSpPr>
        <p:spPr>
          <a:xfrm>
            <a:off x="702310" y="4480004"/>
            <a:ext cx="5618400" cy="3665400"/>
          </a:xfrm>
          <a:prstGeom prst="rect">
            <a:avLst/>
          </a:prstGeom>
        </p:spPr>
        <p:txBody>
          <a:bodyPr spcFirstLastPara="1" wrap="square" lIns="93300" tIns="46650" rIns="93300" bIns="46650" anchor="t" anchorCtr="0">
            <a:noAutofit/>
          </a:bodyPr>
          <a:lstStyle/>
          <a:p>
            <a:pPr marL="0" lvl="0" indent="0" algn="l" rtl="0">
              <a:spcBef>
                <a:spcPts val="0"/>
              </a:spcBef>
              <a:spcAft>
                <a:spcPts val="0"/>
              </a:spcAft>
              <a:buNone/>
            </a:pPr>
            <a:endParaRPr dirty="0"/>
          </a:p>
        </p:txBody>
      </p:sp>
      <p:sp>
        <p:nvSpPr>
          <p:cNvPr id="326" name="Google Shape;326;g84a1f1aab6_0_21:notes"/>
          <p:cNvSpPr txBox="1">
            <a:spLocks noGrp="1"/>
          </p:cNvSpPr>
          <p:nvPr>
            <p:ph type="sldNum" idx="12"/>
          </p:nvPr>
        </p:nvSpPr>
        <p:spPr>
          <a:xfrm>
            <a:off x="3978132" y="8842030"/>
            <a:ext cx="3043200" cy="467100"/>
          </a:xfrm>
          <a:prstGeom prst="rect">
            <a:avLst/>
          </a:prstGeom>
        </p:spPr>
        <p:txBody>
          <a:bodyPr spcFirstLastPara="1" wrap="square" lIns="93300" tIns="46650" rIns="93300" bIns="4665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extLst>
      <p:ext uri="{BB962C8B-B14F-4D97-AF65-F5344CB8AC3E}">
        <p14:creationId xmlns:p14="http://schemas.microsoft.com/office/powerpoint/2010/main" val="734378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3:notes"/>
          <p:cNvSpPr txBox="1">
            <a:spLocks noGrp="1"/>
          </p:cNvSpPr>
          <p:nvPr>
            <p:ph type="body" idx="1"/>
          </p:nvPr>
        </p:nvSpPr>
        <p:spPr>
          <a:xfrm>
            <a:off x="702310" y="4480004"/>
            <a:ext cx="5618480" cy="3665458"/>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None/>
            </a:pPr>
            <a:endParaRPr dirty="0"/>
          </a:p>
        </p:txBody>
      </p:sp>
      <p:sp>
        <p:nvSpPr>
          <p:cNvPr id="281" name="Google Shape;281;p3:notes"/>
          <p:cNvSpPr txBox="1">
            <a:spLocks noGrp="1"/>
          </p:cNvSpPr>
          <p:nvPr>
            <p:ph type="sldNum" idx="12"/>
          </p:nvPr>
        </p:nvSpPr>
        <p:spPr>
          <a:xfrm>
            <a:off x="3978132" y="8842030"/>
            <a:ext cx="3043343" cy="467071"/>
          </a:xfrm>
          <a:prstGeom prst="rect">
            <a:avLst/>
          </a:prstGeom>
          <a:noFill/>
          <a:ln>
            <a:noFill/>
          </a:ln>
        </p:spPr>
        <p:txBody>
          <a:bodyPr spcFirstLastPara="1" wrap="square" lIns="93300" tIns="46650" rIns="93300" bIns="46650" anchor="b" anchorCtr="0">
            <a:noAutofit/>
          </a:bodyPr>
          <a:lstStyle/>
          <a:p>
            <a:pPr marL="0" lvl="0" indent="0" algn="r" rtl="0">
              <a:spcBef>
                <a:spcPts val="0"/>
              </a:spcBef>
              <a:spcAft>
                <a:spcPts val="0"/>
              </a:spcAft>
              <a:buNone/>
            </a:pPr>
            <a:fld id="{00000000-1234-1234-1234-123412341234}" type="slidenum">
              <a:rPr lang="en-US"/>
              <a:t>7</a:t>
            </a:fld>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4a1f1aab6_0_21: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4a1f1aab6_0_21:notes"/>
          <p:cNvSpPr txBox="1">
            <a:spLocks noGrp="1"/>
          </p:cNvSpPr>
          <p:nvPr>
            <p:ph type="body" idx="1"/>
          </p:nvPr>
        </p:nvSpPr>
        <p:spPr>
          <a:xfrm>
            <a:off x="702310" y="4480004"/>
            <a:ext cx="5618400" cy="3665400"/>
          </a:xfrm>
          <a:prstGeom prst="rect">
            <a:avLst/>
          </a:prstGeom>
        </p:spPr>
        <p:txBody>
          <a:bodyPr spcFirstLastPara="1" wrap="square" lIns="93300" tIns="46650" rIns="93300" bIns="46650" anchor="t" anchorCtr="0">
            <a:noAutofit/>
          </a:bodyPr>
          <a:lstStyle/>
          <a:p>
            <a:pPr marL="0" lvl="0" indent="0" algn="l" rtl="0">
              <a:spcBef>
                <a:spcPts val="0"/>
              </a:spcBef>
              <a:spcAft>
                <a:spcPts val="0"/>
              </a:spcAft>
              <a:buNone/>
            </a:pPr>
            <a:endParaRPr dirty="0"/>
          </a:p>
        </p:txBody>
      </p:sp>
      <p:sp>
        <p:nvSpPr>
          <p:cNvPr id="326" name="Google Shape;326;g84a1f1aab6_0_21:notes"/>
          <p:cNvSpPr txBox="1">
            <a:spLocks noGrp="1"/>
          </p:cNvSpPr>
          <p:nvPr>
            <p:ph type="sldNum" idx="12"/>
          </p:nvPr>
        </p:nvSpPr>
        <p:spPr>
          <a:xfrm>
            <a:off x="3978132" y="8842030"/>
            <a:ext cx="3043200" cy="467100"/>
          </a:xfrm>
          <a:prstGeom prst="rect">
            <a:avLst/>
          </a:prstGeom>
        </p:spPr>
        <p:txBody>
          <a:bodyPr spcFirstLastPara="1" wrap="square" lIns="93300" tIns="46650" rIns="93300" bIns="4665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extLst>
      <p:ext uri="{BB962C8B-B14F-4D97-AF65-F5344CB8AC3E}">
        <p14:creationId xmlns:p14="http://schemas.microsoft.com/office/powerpoint/2010/main" val="36136693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4a1f1aab6_0_21: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4a1f1aab6_0_21:notes"/>
          <p:cNvSpPr txBox="1">
            <a:spLocks noGrp="1"/>
          </p:cNvSpPr>
          <p:nvPr>
            <p:ph type="body" idx="1"/>
          </p:nvPr>
        </p:nvSpPr>
        <p:spPr>
          <a:xfrm>
            <a:off x="702310" y="4480004"/>
            <a:ext cx="5618400" cy="3665400"/>
          </a:xfrm>
          <a:prstGeom prst="rect">
            <a:avLst/>
          </a:prstGeom>
        </p:spPr>
        <p:txBody>
          <a:bodyPr spcFirstLastPara="1" wrap="square" lIns="93300" tIns="46650" rIns="93300" bIns="46650" anchor="t" anchorCtr="0">
            <a:noAutofit/>
          </a:bodyPr>
          <a:lstStyle/>
          <a:p>
            <a:pPr marL="0" lvl="0" indent="0" algn="l" rtl="0">
              <a:spcBef>
                <a:spcPts val="0"/>
              </a:spcBef>
              <a:spcAft>
                <a:spcPts val="0"/>
              </a:spcAft>
              <a:buNone/>
            </a:pPr>
            <a:endParaRPr dirty="0"/>
          </a:p>
        </p:txBody>
      </p:sp>
      <p:sp>
        <p:nvSpPr>
          <p:cNvPr id="326" name="Google Shape;326;g84a1f1aab6_0_21:notes"/>
          <p:cNvSpPr txBox="1">
            <a:spLocks noGrp="1"/>
          </p:cNvSpPr>
          <p:nvPr>
            <p:ph type="sldNum" idx="12"/>
          </p:nvPr>
        </p:nvSpPr>
        <p:spPr>
          <a:xfrm>
            <a:off x="3978132" y="8842030"/>
            <a:ext cx="3043200" cy="467100"/>
          </a:xfrm>
          <a:prstGeom prst="rect">
            <a:avLst/>
          </a:prstGeom>
        </p:spPr>
        <p:txBody>
          <a:bodyPr spcFirstLastPara="1" wrap="square" lIns="93300" tIns="46650" rIns="93300" bIns="4665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extLst>
      <p:ext uri="{BB962C8B-B14F-4D97-AF65-F5344CB8AC3E}">
        <p14:creationId xmlns:p14="http://schemas.microsoft.com/office/powerpoint/2010/main" val="252085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sz="quarter" idx="5"/>
          </p:nvPr>
        </p:nvSpPr>
        <p:spPr/>
        <p:txBody>
          <a:bodyPr/>
          <a:lstStyle/>
          <a:p>
            <a:fld id="{A25E8DB9-BABD-274C-B54C-B517A7CEA325}" type="slidenum">
              <a:rPr lang="en-US" smtClean="0"/>
              <a:pPr/>
              <a:t>8</a:t>
            </a:fld>
            <a:endParaRPr lang="en-US" dirty="0"/>
          </a:p>
        </p:txBody>
      </p:sp>
    </p:spTree>
    <p:extLst>
      <p:ext uri="{BB962C8B-B14F-4D97-AF65-F5344CB8AC3E}">
        <p14:creationId xmlns:p14="http://schemas.microsoft.com/office/powerpoint/2010/main" val="1273670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5E8DB9-BABD-274C-B54C-B517A7CEA325}" type="slidenum">
              <a:rPr lang="en-US" smtClean="0"/>
              <a:pPr/>
              <a:t>9</a:t>
            </a:fld>
            <a:endParaRPr lang="en-US" dirty="0"/>
          </a:p>
        </p:txBody>
      </p:sp>
    </p:spTree>
    <p:extLst>
      <p:ext uri="{BB962C8B-B14F-4D97-AF65-F5344CB8AC3E}">
        <p14:creationId xmlns:p14="http://schemas.microsoft.com/office/powerpoint/2010/main" val="571024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5E8DB9-BABD-274C-B54C-B517A7CEA325}" type="slidenum">
              <a:rPr lang="en-US" smtClean="0"/>
              <a:pPr/>
              <a:t>10</a:t>
            </a:fld>
            <a:endParaRPr lang="en-US" dirty="0"/>
          </a:p>
        </p:txBody>
      </p:sp>
    </p:spTree>
    <p:extLst>
      <p:ext uri="{BB962C8B-B14F-4D97-AF65-F5344CB8AC3E}">
        <p14:creationId xmlns:p14="http://schemas.microsoft.com/office/powerpoint/2010/main" val="2180476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3:notes"/>
          <p:cNvSpPr txBox="1">
            <a:spLocks noGrp="1"/>
          </p:cNvSpPr>
          <p:nvPr>
            <p:ph type="body" idx="1"/>
          </p:nvPr>
        </p:nvSpPr>
        <p:spPr>
          <a:xfrm>
            <a:off x="702310" y="4480004"/>
            <a:ext cx="5618480" cy="3665458"/>
          </a:xfrm>
          <a:prstGeom prst="rect">
            <a:avLst/>
          </a:prstGeom>
          <a:noFill/>
          <a:ln>
            <a:noFill/>
          </a:ln>
        </p:spPr>
        <p:txBody>
          <a:bodyPr spcFirstLastPara="1" wrap="square" lIns="93300" tIns="46650" rIns="93300" bIns="46650" anchor="t" anchorCtr="0">
            <a:noAutofit/>
          </a:bodyPr>
          <a:lstStyle/>
          <a:p>
            <a:pPr marL="0" lvl="0" indent="0" algn="l" rtl="0">
              <a:spcBef>
                <a:spcPts val="0"/>
              </a:spcBef>
              <a:spcAft>
                <a:spcPts val="0"/>
              </a:spcAft>
              <a:buNone/>
            </a:pPr>
            <a:endParaRPr dirty="0"/>
          </a:p>
        </p:txBody>
      </p:sp>
      <p:sp>
        <p:nvSpPr>
          <p:cNvPr id="281" name="Google Shape;281;p3:notes"/>
          <p:cNvSpPr txBox="1">
            <a:spLocks noGrp="1"/>
          </p:cNvSpPr>
          <p:nvPr>
            <p:ph type="sldNum" idx="12"/>
          </p:nvPr>
        </p:nvSpPr>
        <p:spPr>
          <a:xfrm>
            <a:off x="3978132" y="8842030"/>
            <a:ext cx="3043343" cy="467071"/>
          </a:xfrm>
          <a:prstGeom prst="rect">
            <a:avLst/>
          </a:prstGeom>
          <a:noFill/>
          <a:ln>
            <a:noFill/>
          </a:ln>
        </p:spPr>
        <p:txBody>
          <a:bodyPr spcFirstLastPara="1" wrap="square" lIns="93300" tIns="46650" rIns="93300" bIns="46650" anchor="b" anchorCtr="0">
            <a:noAutofit/>
          </a:bodyPr>
          <a:lstStyle/>
          <a:p>
            <a:pPr marL="0" lvl="0" indent="0" algn="r" rtl="0">
              <a:spcBef>
                <a:spcPts val="0"/>
              </a:spcBef>
              <a:spcAft>
                <a:spcPts val="0"/>
              </a:spcAft>
              <a:buNone/>
            </a:pPr>
            <a:fld id="{00000000-1234-1234-1234-123412341234}" type="slidenum">
              <a:rPr lang="en-US"/>
              <a:t>11</a:t>
            </a:fld>
            <a:endParaRPr dirty="0"/>
          </a:p>
        </p:txBody>
      </p:sp>
    </p:spTree>
    <p:extLst>
      <p:ext uri="{BB962C8B-B14F-4D97-AF65-F5344CB8AC3E}">
        <p14:creationId xmlns:p14="http://schemas.microsoft.com/office/powerpoint/2010/main" val="3864111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5"/>
          </p:nvPr>
        </p:nvSpPr>
        <p:spPr/>
        <p:txBody>
          <a:bodyPr/>
          <a:lstStyle/>
          <a:p>
            <a:fld id="{A25E8DB9-BABD-274C-B54C-B517A7CEA325}" type="slidenum">
              <a:rPr lang="en-US" smtClean="0"/>
              <a:pPr/>
              <a:t>12</a:t>
            </a:fld>
            <a:endParaRPr lang="en-US" dirty="0"/>
          </a:p>
        </p:txBody>
      </p:sp>
    </p:spTree>
    <p:extLst>
      <p:ext uri="{BB962C8B-B14F-4D97-AF65-F5344CB8AC3E}">
        <p14:creationId xmlns:p14="http://schemas.microsoft.com/office/powerpoint/2010/main" val="599435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0"/>
        <p:cNvGrpSpPr/>
        <p:nvPr/>
      </p:nvGrpSpPr>
      <p:grpSpPr>
        <a:xfrm>
          <a:off x="0" y="0"/>
          <a:ext cx="0" cy="0"/>
          <a:chOff x="0" y="0"/>
          <a:chExt cx="0" cy="0"/>
        </a:xfrm>
      </p:grpSpPr>
      <p:sp>
        <p:nvSpPr>
          <p:cNvPr id="81" name="Google Shape;81;p40"/>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4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40"/>
          <p:cNvSpPr txBox="1">
            <a:spLocks noGrp="1"/>
          </p:cNvSpPr>
          <p:nvPr>
            <p:ph type="body" idx="1"/>
          </p:nvPr>
        </p:nvSpPr>
        <p:spPr>
          <a:xfrm>
            <a:off x="4572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sz="1800"/>
            </a:lvl1pPr>
            <a:lvl2pPr marL="914400" lvl="1" indent="-342900" algn="l">
              <a:lnSpc>
                <a:spcPct val="120000"/>
              </a:lnSpc>
              <a:spcBef>
                <a:spcPts val="600"/>
              </a:spcBef>
              <a:spcAft>
                <a:spcPts val="0"/>
              </a:spcAft>
              <a:buClr>
                <a:schemeClr val="dk2"/>
              </a:buClr>
              <a:buSzPts val="1800"/>
              <a:buChar char="•"/>
              <a:defRPr sz="1800"/>
            </a:lvl2pPr>
            <a:lvl3pPr marL="1371600" lvl="2" indent="-342900" algn="l">
              <a:lnSpc>
                <a:spcPct val="120000"/>
              </a:lnSpc>
              <a:spcBef>
                <a:spcPts val="600"/>
              </a:spcBef>
              <a:spcAft>
                <a:spcPts val="0"/>
              </a:spcAft>
              <a:buClr>
                <a:schemeClr val="dk2"/>
              </a:buClr>
              <a:buSzPts val="1800"/>
              <a:buChar char="•"/>
              <a:defRPr sz="1800"/>
            </a:lvl3pPr>
            <a:lvl4pPr marL="1828800" lvl="3" indent="-342900" algn="l">
              <a:lnSpc>
                <a:spcPct val="120000"/>
              </a:lnSpc>
              <a:spcBef>
                <a:spcPts val="600"/>
              </a:spcBef>
              <a:spcAft>
                <a:spcPts val="0"/>
              </a:spcAft>
              <a:buClr>
                <a:schemeClr val="dk2"/>
              </a:buClr>
              <a:buSzPts val="1800"/>
              <a:buChar char="•"/>
              <a:defRPr sz="1800"/>
            </a:lvl4pPr>
            <a:lvl5pPr marL="2286000" lvl="4" indent="-342900" algn="l">
              <a:lnSpc>
                <a:spcPct val="120000"/>
              </a:lnSpc>
              <a:spcBef>
                <a:spcPts val="600"/>
              </a:spcBef>
              <a:spcAft>
                <a:spcPts val="0"/>
              </a:spcAft>
              <a:buClr>
                <a:schemeClr val="dk2"/>
              </a:buClr>
              <a:buSzPts val="1800"/>
              <a:buChar char="•"/>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6" name="Google Shape;86;p40"/>
          <p:cNvSpPr txBox="1">
            <a:spLocks noGrp="1"/>
          </p:cNvSpPr>
          <p:nvPr>
            <p:ph type="body" idx="2"/>
          </p:nvPr>
        </p:nvSpPr>
        <p:spPr>
          <a:xfrm>
            <a:off x="4572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sz="2000" b="1"/>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7" name="Google Shape;87;p40"/>
          <p:cNvSpPr txBox="1">
            <a:spLocks noGrp="1"/>
          </p:cNvSpPr>
          <p:nvPr>
            <p:ph type="body" idx="3"/>
          </p:nvPr>
        </p:nvSpPr>
        <p:spPr>
          <a:xfrm>
            <a:off x="47244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sz="1800"/>
            </a:lvl1pPr>
            <a:lvl2pPr marL="914400" lvl="1" indent="-342900" algn="l">
              <a:lnSpc>
                <a:spcPct val="120000"/>
              </a:lnSpc>
              <a:spcBef>
                <a:spcPts val="600"/>
              </a:spcBef>
              <a:spcAft>
                <a:spcPts val="0"/>
              </a:spcAft>
              <a:buClr>
                <a:schemeClr val="dk2"/>
              </a:buClr>
              <a:buSzPts val="1800"/>
              <a:buChar char="•"/>
              <a:defRPr sz="1800"/>
            </a:lvl2pPr>
            <a:lvl3pPr marL="1371600" lvl="2" indent="-342900" algn="l">
              <a:lnSpc>
                <a:spcPct val="120000"/>
              </a:lnSpc>
              <a:spcBef>
                <a:spcPts val="600"/>
              </a:spcBef>
              <a:spcAft>
                <a:spcPts val="0"/>
              </a:spcAft>
              <a:buClr>
                <a:schemeClr val="dk2"/>
              </a:buClr>
              <a:buSzPts val="1800"/>
              <a:buChar char="•"/>
              <a:defRPr sz="1800"/>
            </a:lvl3pPr>
            <a:lvl4pPr marL="1828800" lvl="3" indent="-342900" algn="l">
              <a:lnSpc>
                <a:spcPct val="120000"/>
              </a:lnSpc>
              <a:spcBef>
                <a:spcPts val="600"/>
              </a:spcBef>
              <a:spcAft>
                <a:spcPts val="0"/>
              </a:spcAft>
              <a:buClr>
                <a:schemeClr val="dk2"/>
              </a:buClr>
              <a:buSzPts val="1800"/>
              <a:buChar char="•"/>
              <a:defRPr sz="1800"/>
            </a:lvl4pPr>
            <a:lvl5pPr marL="2286000" lvl="4" indent="-342900" algn="l">
              <a:lnSpc>
                <a:spcPct val="120000"/>
              </a:lnSpc>
              <a:spcBef>
                <a:spcPts val="600"/>
              </a:spcBef>
              <a:spcAft>
                <a:spcPts val="0"/>
              </a:spcAft>
              <a:buClr>
                <a:schemeClr val="dk2"/>
              </a:buClr>
              <a:buSzPts val="1800"/>
              <a:buChar char="•"/>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8" name="Google Shape;88;p40"/>
          <p:cNvSpPr txBox="1">
            <a:spLocks noGrp="1"/>
          </p:cNvSpPr>
          <p:nvPr>
            <p:ph type="body" idx="4"/>
          </p:nvPr>
        </p:nvSpPr>
        <p:spPr>
          <a:xfrm>
            <a:off x="47244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sz="2000" b="1"/>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9" name="Google Shape;89;p40"/>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dark">
  <p:cSld name="Comparison dark">
    <p:bg>
      <p:bgPr>
        <a:solidFill>
          <a:schemeClr val="accent1"/>
        </a:solidFill>
        <a:effectLst/>
      </p:bgPr>
    </p:bg>
    <p:spTree>
      <p:nvGrpSpPr>
        <p:cNvPr id="1" name="Shape 90"/>
        <p:cNvGrpSpPr/>
        <p:nvPr/>
      </p:nvGrpSpPr>
      <p:grpSpPr>
        <a:xfrm>
          <a:off x="0" y="0"/>
          <a:ext cx="0" cy="0"/>
          <a:chOff x="0" y="0"/>
          <a:chExt cx="0" cy="0"/>
        </a:xfrm>
      </p:grpSpPr>
      <p:sp>
        <p:nvSpPr>
          <p:cNvPr id="91" name="Google Shape;91;p41"/>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4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4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4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87BCE8"/>
                </a:solidFill>
                <a:latin typeface="Source Sans Pro"/>
                <a:ea typeface="Source Sans Pro"/>
                <a:cs typeface="Source Sans Pro"/>
                <a:sym typeface="Source Sans Pro"/>
              </a:defRPr>
            </a:lvl1pPr>
            <a:lvl2pPr marL="0" lvl="1" indent="0" algn="r">
              <a:spcBef>
                <a:spcPts val="0"/>
              </a:spcBef>
              <a:buNone/>
              <a:defRPr sz="900">
                <a:solidFill>
                  <a:srgbClr val="87BCE8"/>
                </a:solidFill>
                <a:latin typeface="Source Sans Pro"/>
                <a:ea typeface="Source Sans Pro"/>
                <a:cs typeface="Source Sans Pro"/>
                <a:sym typeface="Source Sans Pro"/>
              </a:defRPr>
            </a:lvl2pPr>
            <a:lvl3pPr marL="0" lvl="2" indent="0" algn="r">
              <a:spcBef>
                <a:spcPts val="0"/>
              </a:spcBef>
              <a:buNone/>
              <a:defRPr sz="900">
                <a:solidFill>
                  <a:srgbClr val="87BCE8"/>
                </a:solidFill>
                <a:latin typeface="Source Sans Pro"/>
                <a:ea typeface="Source Sans Pro"/>
                <a:cs typeface="Source Sans Pro"/>
                <a:sym typeface="Source Sans Pro"/>
              </a:defRPr>
            </a:lvl3pPr>
            <a:lvl4pPr marL="0" lvl="3" indent="0" algn="r">
              <a:spcBef>
                <a:spcPts val="0"/>
              </a:spcBef>
              <a:buNone/>
              <a:defRPr sz="900">
                <a:solidFill>
                  <a:srgbClr val="87BCE8"/>
                </a:solidFill>
                <a:latin typeface="Source Sans Pro"/>
                <a:ea typeface="Source Sans Pro"/>
                <a:cs typeface="Source Sans Pro"/>
                <a:sym typeface="Source Sans Pro"/>
              </a:defRPr>
            </a:lvl4pPr>
            <a:lvl5pPr marL="0" lvl="4" indent="0" algn="r">
              <a:spcBef>
                <a:spcPts val="0"/>
              </a:spcBef>
              <a:buNone/>
              <a:defRPr sz="900">
                <a:solidFill>
                  <a:srgbClr val="87BCE8"/>
                </a:solidFill>
                <a:latin typeface="Source Sans Pro"/>
                <a:ea typeface="Source Sans Pro"/>
                <a:cs typeface="Source Sans Pro"/>
                <a:sym typeface="Source Sans Pro"/>
              </a:defRPr>
            </a:lvl5pPr>
            <a:lvl6pPr marL="0" lvl="5" indent="0" algn="r">
              <a:spcBef>
                <a:spcPts val="0"/>
              </a:spcBef>
              <a:buNone/>
              <a:defRPr sz="900">
                <a:solidFill>
                  <a:srgbClr val="87BCE8"/>
                </a:solidFill>
                <a:latin typeface="Source Sans Pro"/>
                <a:ea typeface="Source Sans Pro"/>
                <a:cs typeface="Source Sans Pro"/>
                <a:sym typeface="Source Sans Pro"/>
              </a:defRPr>
            </a:lvl6pPr>
            <a:lvl7pPr marL="0" lvl="6" indent="0" algn="r">
              <a:spcBef>
                <a:spcPts val="0"/>
              </a:spcBef>
              <a:buNone/>
              <a:defRPr sz="900">
                <a:solidFill>
                  <a:srgbClr val="87BCE8"/>
                </a:solidFill>
                <a:latin typeface="Source Sans Pro"/>
                <a:ea typeface="Source Sans Pro"/>
                <a:cs typeface="Source Sans Pro"/>
                <a:sym typeface="Source Sans Pro"/>
              </a:defRPr>
            </a:lvl7pPr>
            <a:lvl8pPr marL="0" lvl="7" indent="0" algn="r">
              <a:spcBef>
                <a:spcPts val="0"/>
              </a:spcBef>
              <a:buNone/>
              <a:defRPr sz="900">
                <a:solidFill>
                  <a:srgbClr val="87BCE8"/>
                </a:solidFill>
                <a:latin typeface="Source Sans Pro"/>
                <a:ea typeface="Source Sans Pro"/>
                <a:cs typeface="Source Sans Pro"/>
                <a:sym typeface="Source Sans Pro"/>
              </a:defRPr>
            </a:lvl8pPr>
            <a:lvl9pPr marL="0" lvl="8" indent="0" algn="r">
              <a:spcBef>
                <a:spcPts val="0"/>
              </a:spcBef>
              <a:buNone/>
              <a:defRPr sz="900">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41"/>
          <p:cNvSpPr txBox="1">
            <a:spLocks noGrp="1"/>
          </p:cNvSpPr>
          <p:nvPr>
            <p:ph type="body" idx="1"/>
          </p:nvPr>
        </p:nvSpPr>
        <p:spPr>
          <a:xfrm>
            <a:off x="4572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lt1"/>
              </a:buClr>
              <a:buSzPts val="1800"/>
              <a:buChar char="•"/>
              <a:defRPr sz="1800">
                <a:solidFill>
                  <a:schemeClr val="lt1"/>
                </a:solidFill>
              </a:defRPr>
            </a:lvl1pPr>
            <a:lvl2pPr marL="914400" lvl="1" indent="-342900" algn="l">
              <a:lnSpc>
                <a:spcPct val="120000"/>
              </a:lnSpc>
              <a:spcBef>
                <a:spcPts val="600"/>
              </a:spcBef>
              <a:spcAft>
                <a:spcPts val="0"/>
              </a:spcAft>
              <a:buClr>
                <a:schemeClr val="lt1"/>
              </a:buClr>
              <a:buSzPts val="1800"/>
              <a:buChar char="•"/>
              <a:defRPr sz="1800">
                <a:solidFill>
                  <a:schemeClr val="lt1"/>
                </a:solidFill>
              </a:defRPr>
            </a:lvl2pPr>
            <a:lvl3pPr marL="1371600" lvl="2" indent="-342900" algn="l">
              <a:lnSpc>
                <a:spcPct val="120000"/>
              </a:lnSpc>
              <a:spcBef>
                <a:spcPts val="600"/>
              </a:spcBef>
              <a:spcAft>
                <a:spcPts val="0"/>
              </a:spcAft>
              <a:buClr>
                <a:schemeClr val="lt1"/>
              </a:buClr>
              <a:buSzPts val="1800"/>
              <a:buChar char="•"/>
              <a:defRPr sz="1800">
                <a:solidFill>
                  <a:schemeClr val="lt1"/>
                </a:solidFill>
              </a:defRPr>
            </a:lvl3pPr>
            <a:lvl4pPr marL="1828800" lvl="3" indent="-342900" algn="l">
              <a:lnSpc>
                <a:spcPct val="120000"/>
              </a:lnSpc>
              <a:spcBef>
                <a:spcPts val="600"/>
              </a:spcBef>
              <a:spcAft>
                <a:spcPts val="0"/>
              </a:spcAft>
              <a:buClr>
                <a:schemeClr val="lt1"/>
              </a:buClr>
              <a:buSzPts val="1800"/>
              <a:buChar char="•"/>
              <a:defRPr sz="1800">
                <a:solidFill>
                  <a:schemeClr val="lt1"/>
                </a:solidFill>
              </a:defRPr>
            </a:lvl4pPr>
            <a:lvl5pPr marL="2286000" lvl="4" indent="-342900" algn="l">
              <a:lnSpc>
                <a:spcPct val="120000"/>
              </a:lnSpc>
              <a:spcBef>
                <a:spcPts val="600"/>
              </a:spcBef>
              <a:spcAft>
                <a:spcPts val="0"/>
              </a:spcAft>
              <a:buClr>
                <a:schemeClr val="lt1"/>
              </a:buClr>
              <a:buSzPts val="1800"/>
              <a:buChar char="•"/>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6" name="Google Shape;96;p41"/>
          <p:cNvSpPr txBox="1">
            <a:spLocks noGrp="1"/>
          </p:cNvSpPr>
          <p:nvPr>
            <p:ph type="body" idx="2"/>
          </p:nvPr>
        </p:nvSpPr>
        <p:spPr>
          <a:xfrm>
            <a:off x="4572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sz="2000" b="1">
                <a:solidFill>
                  <a:schemeClr val="lt1"/>
                </a:solidFill>
              </a:defRPr>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7" name="Google Shape;97;p41"/>
          <p:cNvSpPr txBox="1">
            <a:spLocks noGrp="1"/>
          </p:cNvSpPr>
          <p:nvPr>
            <p:ph type="body" idx="3"/>
          </p:nvPr>
        </p:nvSpPr>
        <p:spPr>
          <a:xfrm>
            <a:off x="47244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lt1"/>
              </a:buClr>
              <a:buSzPts val="1800"/>
              <a:buChar char="•"/>
              <a:defRPr sz="1800">
                <a:solidFill>
                  <a:schemeClr val="lt1"/>
                </a:solidFill>
              </a:defRPr>
            </a:lvl1pPr>
            <a:lvl2pPr marL="914400" lvl="1" indent="-342900" algn="l">
              <a:lnSpc>
                <a:spcPct val="120000"/>
              </a:lnSpc>
              <a:spcBef>
                <a:spcPts val="600"/>
              </a:spcBef>
              <a:spcAft>
                <a:spcPts val="0"/>
              </a:spcAft>
              <a:buClr>
                <a:schemeClr val="lt1"/>
              </a:buClr>
              <a:buSzPts val="1800"/>
              <a:buChar char="•"/>
              <a:defRPr sz="1800">
                <a:solidFill>
                  <a:schemeClr val="lt1"/>
                </a:solidFill>
              </a:defRPr>
            </a:lvl2pPr>
            <a:lvl3pPr marL="1371600" lvl="2" indent="-342900" algn="l">
              <a:lnSpc>
                <a:spcPct val="120000"/>
              </a:lnSpc>
              <a:spcBef>
                <a:spcPts val="600"/>
              </a:spcBef>
              <a:spcAft>
                <a:spcPts val="0"/>
              </a:spcAft>
              <a:buClr>
                <a:schemeClr val="lt1"/>
              </a:buClr>
              <a:buSzPts val="1800"/>
              <a:buChar char="•"/>
              <a:defRPr sz="1800">
                <a:solidFill>
                  <a:schemeClr val="lt1"/>
                </a:solidFill>
              </a:defRPr>
            </a:lvl3pPr>
            <a:lvl4pPr marL="1828800" lvl="3" indent="-342900" algn="l">
              <a:lnSpc>
                <a:spcPct val="120000"/>
              </a:lnSpc>
              <a:spcBef>
                <a:spcPts val="600"/>
              </a:spcBef>
              <a:spcAft>
                <a:spcPts val="0"/>
              </a:spcAft>
              <a:buClr>
                <a:schemeClr val="lt1"/>
              </a:buClr>
              <a:buSzPts val="1800"/>
              <a:buChar char="•"/>
              <a:defRPr sz="1800">
                <a:solidFill>
                  <a:schemeClr val="lt1"/>
                </a:solidFill>
              </a:defRPr>
            </a:lvl4pPr>
            <a:lvl5pPr marL="2286000" lvl="4" indent="-342900" algn="l">
              <a:lnSpc>
                <a:spcPct val="120000"/>
              </a:lnSpc>
              <a:spcBef>
                <a:spcPts val="600"/>
              </a:spcBef>
              <a:spcAft>
                <a:spcPts val="0"/>
              </a:spcAft>
              <a:buClr>
                <a:schemeClr val="lt1"/>
              </a:buClr>
              <a:buSzPts val="1800"/>
              <a:buChar char="•"/>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8" name="Google Shape;98;p41"/>
          <p:cNvSpPr txBox="1">
            <a:spLocks noGrp="1"/>
          </p:cNvSpPr>
          <p:nvPr>
            <p:ph type="body" idx="4"/>
          </p:nvPr>
        </p:nvSpPr>
        <p:spPr>
          <a:xfrm>
            <a:off x="47244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sz="2000" b="1">
                <a:solidFill>
                  <a:schemeClr val="lt1"/>
                </a:solidFill>
              </a:defRPr>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9" name="Google Shape;99;p41"/>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Boxes">
  <p:cSld name="Two Content Boxes">
    <p:spTree>
      <p:nvGrpSpPr>
        <p:cNvPr id="1" name="Shape 100"/>
        <p:cNvGrpSpPr/>
        <p:nvPr/>
      </p:nvGrpSpPr>
      <p:grpSpPr>
        <a:xfrm>
          <a:off x="0" y="0"/>
          <a:ext cx="0" cy="0"/>
          <a:chOff x="0" y="0"/>
          <a:chExt cx="0" cy="0"/>
        </a:xfrm>
      </p:grpSpPr>
      <p:sp>
        <p:nvSpPr>
          <p:cNvPr id="101" name="Google Shape;101;p42"/>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42"/>
          <p:cNvSpPr txBox="1">
            <a:spLocks noGrp="1"/>
          </p:cNvSpPr>
          <p:nvPr>
            <p:ph type="body" idx="1"/>
          </p:nvPr>
        </p:nvSpPr>
        <p:spPr>
          <a:xfrm>
            <a:off x="457200" y="1856790"/>
            <a:ext cx="4114800" cy="2775933"/>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dk2"/>
              </a:buClr>
              <a:buSzPts val="2000"/>
              <a:buChar char="•"/>
              <a:defRPr>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3" name="Google Shape;103;p42"/>
          <p:cNvSpPr txBox="1">
            <a:spLocks noGrp="1"/>
          </p:cNvSpPr>
          <p:nvPr>
            <p:ph type="body" idx="2"/>
          </p:nvPr>
        </p:nvSpPr>
        <p:spPr>
          <a:xfrm>
            <a:off x="4572000" y="1856790"/>
            <a:ext cx="4114800" cy="2775933"/>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dk2"/>
              </a:buClr>
              <a:buSzPts val="2000"/>
              <a:buFont typeface="Arial"/>
              <a:buChar char="•"/>
              <a:defRPr sz="2000">
                <a:solidFill>
                  <a:schemeClr val="dk2"/>
                </a:solidFill>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dk2"/>
              </a:buClr>
              <a:buSzPts val="2000"/>
              <a:buFont typeface="Arial"/>
              <a:buChar char="•"/>
              <a:defRPr sz="2000">
                <a:solidFill>
                  <a:schemeClr val="dk2"/>
                </a:solidFill>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dk2"/>
              </a:buClr>
              <a:buSzPts val="2000"/>
              <a:buFont typeface="Arial"/>
              <a:buChar char="•"/>
              <a:defRPr sz="2000">
                <a:solidFill>
                  <a:schemeClr val="dk2"/>
                </a:solidFill>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dk2"/>
              </a:buClr>
              <a:buSzPts val="2000"/>
              <a:buFont typeface="Arial"/>
              <a:buChar char="•"/>
              <a:defRPr sz="2000">
                <a:solidFill>
                  <a:schemeClr val="dk2"/>
                </a:solidFill>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dk2"/>
              </a:buClr>
              <a:buSzPts val="2000"/>
              <a:buFont typeface="Arial"/>
              <a:buChar char="•"/>
              <a:defRPr sz="2000">
                <a:solidFill>
                  <a:schemeClr val="dk2"/>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4" name="Google Shape;104;p4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4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4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chemeClr val="lt2"/>
                </a:solidFill>
                <a:latin typeface="Source Sans Pro"/>
                <a:ea typeface="Source Sans Pro"/>
                <a:cs typeface="Source Sans Pro"/>
                <a:sym typeface="Source Sans Pro"/>
              </a:defRPr>
            </a:lvl1pPr>
            <a:lvl2pPr marL="0" lvl="1" indent="0" algn="r">
              <a:spcBef>
                <a:spcPts val="0"/>
              </a:spcBef>
              <a:buNone/>
              <a:defRPr sz="900">
                <a:solidFill>
                  <a:schemeClr val="lt2"/>
                </a:solidFill>
                <a:latin typeface="Source Sans Pro"/>
                <a:ea typeface="Source Sans Pro"/>
                <a:cs typeface="Source Sans Pro"/>
                <a:sym typeface="Source Sans Pro"/>
              </a:defRPr>
            </a:lvl2pPr>
            <a:lvl3pPr marL="0" lvl="2" indent="0" algn="r">
              <a:spcBef>
                <a:spcPts val="0"/>
              </a:spcBef>
              <a:buNone/>
              <a:defRPr sz="900">
                <a:solidFill>
                  <a:schemeClr val="lt2"/>
                </a:solidFill>
                <a:latin typeface="Source Sans Pro"/>
                <a:ea typeface="Source Sans Pro"/>
                <a:cs typeface="Source Sans Pro"/>
                <a:sym typeface="Source Sans Pro"/>
              </a:defRPr>
            </a:lvl3pPr>
            <a:lvl4pPr marL="0" lvl="3" indent="0" algn="r">
              <a:spcBef>
                <a:spcPts val="0"/>
              </a:spcBef>
              <a:buNone/>
              <a:defRPr sz="900">
                <a:solidFill>
                  <a:schemeClr val="lt2"/>
                </a:solidFill>
                <a:latin typeface="Source Sans Pro"/>
                <a:ea typeface="Source Sans Pro"/>
                <a:cs typeface="Source Sans Pro"/>
                <a:sym typeface="Source Sans Pro"/>
              </a:defRPr>
            </a:lvl4pPr>
            <a:lvl5pPr marL="0" lvl="4" indent="0" algn="r">
              <a:spcBef>
                <a:spcPts val="0"/>
              </a:spcBef>
              <a:buNone/>
              <a:defRPr sz="900">
                <a:solidFill>
                  <a:schemeClr val="lt2"/>
                </a:solidFill>
                <a:latin typeface="Source Sans Pro"/>
                <a:ea typeface="Source Sans Pro"/>
                <a:cs typeface="Source Sans Pro"/>
                <a:sym typeface="Source Sans Pro"/>
              </a:defRPr>
            </a:lvl5pPr>
            <a:lvl6pPr marL="0" lvl="5" indent="0" algn="r">
              <a:spcBef>
                <a:spcPts val="0"/>
              </a:spcBef>
              <a:buNone/>
              <a:defRPr sz="900">
                <a:solidFill>
                  <a:schemeClr val="lt2"/>
                </a:solidFill>
                <a:latin typeface="Source Sans Pro"/>
                <a:ea typeface="Source Sans Pro"/>
                <a:cs typeface="Source Sans Pro"/>
                <a:sym typeface="Source Sans Pro"/>
              </a:defRPr>
            </a:lvl6pPr>
            <a:lvl7pPr marL="0" lvl="6" indent="0" algn="r">
              <a:spcBef>
                <a:spcPts val="0"/>
              </a:spcBef>
              <a:buNone/>
              <a:defRPr sz="900">
                <a:solidFill>
                  <a:schemeClr val="lt2"/>
                </a:solidFill>
                <a:latin typeface="Source Sans Pro"/>
                <a:ea typeface="Source Sans Pro"/>
                <a:cs typeface="Source Sans Pro"/>
                <a:sym typeface="Source Sans Pro"/>
              </a:defRPr>
            </a:lvl7pPr>
            <a:lvl8pPr marL="0" lvl="7" indent="0" algn="r">
              <a:spcBef>
                <a:spcPts val="0"/>
              </a:spcBef>
              <a:buNone/>
              <a:defRPr sz="900">
                <a:solidFill>
                  <a:schemeClr val="lt2"/>
                </a:solidFill>
                <a:latin typeface="Source Sans Pro"/>
                <a:ea typeface="Source Sans Pro"/>
                <a:cs typeface="Source Sans Pro"/>
                <a:sym typeface="Source Sans Pro"/>
              </a:defRPr>
            </a:lvl8pPr>
            <a:lvl9pPr marL="0" lvl="8" indent="0" algn="r">
              <a:spcBef>
                <a:spcPts val="0"/>
              </a:spcBef>
              <a:buNone/>
              <a:defRPr sz="9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07" name="Google Shape;107;p42"/>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atin typeface="Source Sans Pro"/>
                <a:ea typeface="Source Sans Pro"/>
                <a:cs typeface="Source Sans Pro"/>
                <a:sym typeface="Source Sans Pro"/>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8" name="Google Shape;108;p42"/>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latin typeface="Source Sans Pro"/>
                <a:ea typeface="Source Sans Pro"/>
                <a:cs typeface="Source Sans Pro"/>
                <a:sym typeface="Source Sans Pro"/>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Boxes dark">
  <p:cSld name="Two Content Boxes dark">
    <p:bg>
      <p:bgPr>
        <a:solidFill>
          <a:schemeClr val="accent1"/>
        </a:solidFill>
        <a:effectLst/>
      </p:bgPr>
    </p:bg>
    <p:spTree>
      <p:nvGrpSpPr>
        <p:cNvPr id="1" name="Shape 109"/>
        <p:cNvGrpSpPr/>
        <p:nvPr/>
      </p:nvGrpSpPr>
      <p:grpSpPr>
        <a:xfrm>
          <a:off x="0" y="0"/>
          <a:ext cx="0" cy="0"/>
          <a:chOff x="0" y="0"/>
          <a:chExt cx="0" cy="0"/>
        </a:xfrm>
      </p:grpSpPr>
      <p:sp>
        <p:nvSpPr>
          <p:cNvPr id="110" name="Google Shape;110;p43"/>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43"/>
          <p:cNvSpPr txBox="1">
            <a:spLocks noGrp="1"/>
          </p:cNvSpPr>
          <p:nvPr>
            <p:ph type="body" idx="1"/>
          </p:nvPr>
        </p:nvSpPr>
        <p:spPr>
          <a:xfrm>
            <a:off x="457200" y="1856790"/>
            <a:ext cx="4114800" cy="2775933"/>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lt1"/>
              </a:buClr>
              <a:buSzPts val="2000"/>
              <a:buChar char="•"/>
              <a:defRPr>
                <a:solidFill>
                  <a:schemeClr val="lt1"/>
                </a:solidFill>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lt1"/>
              </a:buClr>
              <a:buSzPts val="2000"/>
              <a:buChar char="•"/>
              <a:defRPr>
                <a:solidFill>
                  <a:schemeClr val="lt1"/>
                </a:solidFill>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lt1"/>
              </a:buClr>
              <a:buSzPts val="2000"/>
              <a:buChar char="•"/>
              <a:defRPr>
                <a:solidFill>
                  <a:schemeClr val="lt1"/>
                </a:solidFill>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lt1"/>
              </a:buClr>
              <a:buSzPts val="2000"/>
              <a:buChar char="•"/>
              <a:defRPr>
                <a:solidFill>
                  <a:schemeClr val="lt1"/>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2" name="Google Shape;112;p43"/>
          <p:cNvSpPr txBox="1">
            <a:spLocks noGrp="1"/>
          </p:cNvSpPr>
          <p:nvPr>
            <p:ph type="body" idx="2"/>
          </p:nvPr>
        </p:nvSpPr>
        <p:spPr>
          <a:xfrm>
            <a:off x="4572000" y="1856790"/>
            <a:ext cx="4114800" cy="2775933"/>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lt1"/>
              </a:buClr>
              <a:buSzPts val="2000"/>
              <a:buFont typeface="Arial"/>
              <a:buChar char="•"/>
              <a:defRPr sz="2000">
                <a:solidFill>
                  <a:schemeClr val="lt1"/>
                </a:solidFill>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lt1"/>
              </a:buClr>
              <a:buSzPts val="2000"/>
              <a:buFont typeface="Arial"/>
              <a:buChar char="•"/>
              <a:defRPr sz="2000">
                <a:solidFill>
                  <a:schemeClr val="lt1"/>
                </a:solidFill>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lt1"/>
              </a:buClr>
              <a:buSzPts val="2000"/>
              <a:buFont typeface="Arial"/>
              <a:buChar char="•"/>
              <a:defRPr sz="2000">
                <a:solidFill>
                  <a:schemeClr val="lt1"/>
                </a:solidFill>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lt1"/>
              </a:buClr>
              <a:buSzPts val="2000"/>
              <a:buFont typeface="Arial"/>
              <a:buChar char="•"/>
              <a:defRPr sz="2000">
                <a:solidFill>
                  <a:schemeClr val="lt1"/>
                </a:solidFill>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lt1"/>
              </a:buClr>
              <a:buSzPts val="2000"/>
              <a:buFont typeface="Arial"/>
              <a:buChar char="•"/>
              <a:defRPr sz="2000">
                <a:solidFill>
                  <a:schemeClr val="lt1"/>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3" name="Google Shape;113;p4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4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4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87BCE8"/>
                </a:solidFill>
                <a:latin typeface="Source Sans Pro"/>
                <a:ea typeface="Source Sans Pro"/>
                <a:cs typeface="Source Sans Pro"/>
                <a:sym typeface="Source Sans Pro"/>
              </a:defRPr>
            </a:lvl1pPr>
            <a:lvl2pPr marL="0" lvl="1" indent="0" algn="r">
              <a:spcBef>
                <a:spcPts val="0"/>
              </a:spcBef>
              <a:buNone/>
              <a:defRPr sz="900">
                <a:solidFill>
                  <a:srgbClr val="87BCE8"/>
                </a:solidFill>
                <a:latin typeface="Source Sans Pro"/>
                <a:ea typeface="Source Sans Pro"/>
                <a:cs typeface="Source Sans Pro"/>
                <a:sym typeface="Source Sans Pro"/>
              </a:defRPr>
            </a:lvl2pPr>
            <a:lvl3pPr marL="0" lvl="2" indent="0" algn="r">
              <a:spcBef>
                <a:spcPts val="0"/>
              </a:spcBef>
              <a:buNone/>
              <a:defRPr sz="900">
                <a:solidFill>
                  <a:srgbClr val="87BCE8"/>
                </a:solidFill>
                <a:latin typeface="Source Sans Pro"/>
                <a:ea typeface="Source Sans Pro"/>
                <a:cs typeface="Source Sans Pro"/>
                <a:sym typeface="Source Sans Pro"/>
              </a:defRPr>
            </a:lvl3pPr>
            <a:lvl4pPr marL="0" lvl="3" indent="0" algn="r">
              <a:spcBef>
                <a:spcPts val="0"/>
              </a:spcBef>
              <a:buNone/>
              <a:defRPr sz="900">
                <a:solidFill>
                  <a:srgbClr val="87BCE8"/>
                </a:solidFill>
                <a:latin typeface="Source Sans Pro"/>
                <a:ea typeface="Source Sans Pro"/>
                <a:cs typeface="Source Sans Pro"/>
                <a:sym typeface="Source Sans Pro"/>
              </a:defRPr>
            </a:lvl4pPr>
            <a:lvl5pPr marL="0" lvl="4" indent="0" algn="r">
              <a:spcBef>
                <a:spcPts val="0"/>
              </a:spcBef>
              <a:buNone/>
              <a:defRPr sz="900">
                <a:solidFill>
                  <a:srgbClr val="87BCE8"/>
                </a:solidFill>
                <a:latin typeface="Source Sans Pro"/>
                <a:ea typeface="Source Sans Pro"/>
                <a:cs typeface="Source Sans Pro"/>
                <a:sym typeface="Source Sans Pro"/>
              </a:defRPr>
            </a:lvl5pPr>
            <a:lvl6pPr marL="0" lvl="5" indent="0" algn="r">
              <a:spcBef>
                <a:spcPts val="0"/>
              </a:spcBef>
              <a:buNone/>
              <a:defRPr sz="900">
                <a:solidFill>
                  <a:srgbClr val="87BCE8"/>
                </a:solidFill>
                <a:latin typeface="Source Sans Pro"/>
                <a:ea typeface="Source Sans Pro"/>
                <a:cs typeface="Source Sans Pro"/>
                <a:sym typeface="Source Sans Pro"/>
              </a:defRPr>
            </a:lvl6pPr>
            <a:lvl7pPr marL="0" lvl="6" indent="0" algn="r">
              <a:spcBef>
                <a:spcPts val="0"/>
              </a:spcBef>
              <a:buNone/>
              <a:defRPr sz="900">
                <a:solidFill>
                  <a:srgbClr val="87BCE8"/>
                </a:solidFill>
                <a:latin typeface="Source Sans Pro"/>
                <a:ea typeface="Source Sans Pro"/>
                <a:cs typeface="Source Sans Pro"/>
                <a:sym typeface="Source Sans Pro"/>
              </a:defRPr>
            </a:lvl7pPr>
            <a:lvl8pPr marL="0" lvl="7" indent="0" algn="r">
              <a:spcBef>
                <a:spcPts val="0"/>
              </a:spcBef>
              <a:buNone/>
              <a:defRPr sz="900">
                <a:solidFill>
                  <a:srgbClr val="87BCE8"/>
                </a:solidFill>
                <a:latin typeface="Source Sans Pro"/>
                <a:ea typeface="Source Sans Pro"/>
                <a:cs typeface="Source Sans Pro"/>
                <a:sym typeface="Source Sans Pro"/>
              </a:defRPr>
            </a:lvl8pPr>
            <a:lvl9pPr marL="0" lvl="8" indent="0" algn="r">
              <a:spcBef>
                <a:spcPts val="0"/>
              </a:spcBef>
              <a:buNone/>
              <a:defRPr sz="900">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16" name="Google Shape;116;p43"/>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latin typeface="Source Sans Pro"/>
                <a:ea typeface="Source Sans Pro"/>
                <a:cs typeface="Source Sans Pro"/>
                <a:sym typeface="Source Sans Pro"/>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7" name="Google Shape;117;p43"/>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latin typeface="Source Sans Pro"/>
                <a:ea typeface="Source Sans Pro"/>
                <a:cs typeface="Source Sans Pro"/>
                <a:sym typeface="Source Sans Pro"/>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ntent Boxes">
  <p:cSld name="Three Content Boxes">
    <p:spTree>
      <p:nvGrpSpPr>
        <p:cNvPr id="1" name="Shape 118"/>
        <p:cNvGrpSpPr/>
        <p:nvPr/>
      </p:nvGrpSpPr>
      <p:grpSpPr>
        <a:xfrm>
          <a:off x="0" y="0"/>
          <a:ext cx="0" cy="0"/>
          <a:chOff x="0" y="0"/>
          <a:chExt cx="0" cy="0"/>
        </a:xfrm>
      </p:grpSpPr>
      <p:sp>
        <p:nvSpPr>
          <p:cNvPr id="119" name="Google Shape;119;p44"/>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44"/>
          <p:cNvSpPr txBox="1">
            <a:spLocks noGrp="1"/>
          </p:cNvSpPr>
          <p:nvPr>
            <p:ph type="body" idx="1"/>
          </p:nvPr>
        </p:nvSpPr>
        <p:spPr>
          <a:xfrm>
            <a:off x="4572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1" name="Google Shape;121;p44"/>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4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4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4" name="Google Shape;124;p44"/>
          <p:cNvSpPr txBox="1">
            <a:spLocks noGrp="1"/>
          </p:cNvSpPr>
          <p:nvPr>
            <p:ph type="body" idx="2"/>
          </p:nvPr>
        </p:nvSpPr>
        <p:spPr>
          <a:xfrm>
            <a:off x="32004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5" name="Google Shape;125;p44"/>
          <p:cNvSpPr txBox="1">
            <a:spLocks noGrp="1"/>
          </p:cNvSpPr>
          <p:nvPr>
            <p:ph type="body" idx="3"/>
          </p:nvPr>
        </p:nvSpPr>
        <p:spPr>
          <a:xfrm>
            <a:off x="59436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6" name="Google Shape;126;p44"/>
          <p:cNvSpPr txBox="1">
            <a:spLocks noGrp="1"/>
          </p:cNvSpPr>
          <p:nvPr>
            <p:ph type="body" idx="4"/>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7" name="Google Shape;127;p44"/>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ntent Boxes dark">
  <p:cSld name="Three Content Boxes dark">
    <p:bg>
      <p:bgPr>
        <a:solidFill>
          <a:schemeClr val="accent1"/>
        </a:solidFill>
        <a:effectLst/>
      </p:bgPr>
    </p:bg>
    <p:spTree>
      <p:nvGrpSpPr>
        <p:cNvPr id="1" name="Shape 128"/>
        <p:cNvGrpSpPr/>
        <p:nvPr/>
      </p:nvGrpSpPr>
      <p:grpSpPr>
        <a:xfrm>
          <a:off x="0" y="0"/>
          <a:ext cx="0" cy="0"/>
          <a:chOff x="0" y="0"/>
          <a:chExt cx="0" cy="0"/>
        </a:xfrm>
      </p:grpSpPr>
      <p:sp>
        <p:nvSpPr>
          <p:cNvPr id="129" name="Google Shape;129;p45"/>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45"/>
          <p:cNvSpPr txBox="1">
            <a:spLocks noGrp="1"/>
          </p:cNvSpPr>
          <p:nvPr>
            <p:ph type="body" idx="1"/>
          </p:nvPr>
        </p:nvSpPr>
        <p:spPr>
          <a:xfrm>
            <a:off x="4572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1" name="Google Shape;131;p4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4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4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87BCE8"/>
                </a:solidFill>
                <a:latin typeface="Source Sans Pro"/>
                <a:ea typeface="Source Sans Pro"/>
                <a:cs typeface="Source Sans Pro"/>
                <a:sym typeface="Source Sans Pro"/>
              </a:defRPr>
            </a:lvl1pPr>
            <a:lvl2pPr marL="0" lvl="1" indent="0" algn="r">
              <a:spcBef>
                <a:spcPts val="0"/>
              </a:spcBef>
              <a:buNone/>
              <a:defRPr sz="900">
                <a:solidFill>
                  <a:srgbClr val="87BCE8"/>
                </a:solidFill>
                <a:latin typeface="Source Sans Pro"/>
                <a:ea typeface="Source Sans Pro"/>
                <a:cs typeface="Source Sans Pro"/>
                <a:sym typeface="Source Sans Pro"/>
              </a:defRPr>
            </a:lvl2pPr>
            <a:lvl3pPr marL="0" lvl="2" indent="0" algn="r">
              <a:spcBef>
                <a:spcPts val="0"/>
              </a:spcBef>
              <a:buNone/>
              <a:defRPr sz="900">
                <a:solidFill>
                  <a:srgbClr val="87BCE8"/>
                </a:solidFill>
                <a:latin typeface="Source Sans Pro"/>
                <a:ea typeface="Source Sans Pro"/>
                <a:cs typeface="Source Sans Pro"/>
                <a:sym typeface="Source Sans Pro"/>
              </a:defRPr>
            </a:lvl3pPr>
            <a:lvl4pPr marL="0" lvl="3" indent="0" algn="r">
              <a:spcBef>
                <a:spcPts val="0"/>
              </a:spcBef>
              <a:buNone/>
              <a:defRPr sz="900">
                <a:solidFill>
                  <a:srgbClr val="87BCE8"/>
                </a:solidFill>
                <a:latin typeface="Source Sans Pro"/>
                <a:ea typeface="Source Sans Pro"/>
                <a:cs typeface="Source Sans Pro"/>
                <a:sym typeface="Source Sans Pro"/>
              </a:defRPr>
            </a:lvl4pPr>
            <a:lvl5pPr marL="0" lvl="4" indent="0" algn="r">
              <a:spcBef>
                <a:spcPts val="0"/>
              </a:spcBef>
              <a:buNone/>
              <a:defRPr sz="900">
                <a:solidFill>
                  <a:srgbClr val="87BCE8"/>
                </a:solidFill>
                <a:latin typeface="Source Sans Pro"/>
                <a:ea typeface="Source Sans Pro"/>
                <a:cs typeface="Source Sans Pro"/>
                <a:sym typeface="Source Sans Pro"/>
              </a:defRPr>
            </a:lvl5pPr>
            <a:lvl6pPr marL="0" lvl="5" indent="0" algn="r">
              <a:spcBef>
                <a:spcPts val="0"/>
              </a:spcBef>
              <a:buNone/>
              <a:defRPr sz="900">
                <a:solidFill>
                  <a:srgbClr val="87BCE8"/>
                </a:solidFill>
                <a:latin typeface="Source Sans Pro"/>
                <a:ea typeface="Source Sans Pro"/>
                <a:cs typeface="Source Sans Pro"/>
                <a:sym typeface="Source Sans Pro"/>
              </a:defRPr>
            </a:lvl6pPr>
            <a:lvl7pPr marL="0" lvl="6" indent="0" algn="r">
              <a:spcBef>
                <a:spcPts val="0"/>
              </a:spcBef>
              <a:buNone/>
              <a:defRPr sz="900">
                <a:solidFill>
                  <a:srgbClr val="87BCE8"/>
                </a:solidFill>
                <a:latin typeface="Source Sans Pro"/>
                <a:ea typeface="Source Sans Pro"/>
                <a:cs typeface="Source Sans Pro"/>
                <a:sym typeface="Source Sans Pro"/>
              </a:defRPr>
            </a:lvl7pPr>
            <a:lvl8pPr marL="0" lvl="7" indent="0" algn="r">
              <a:spcBef>
                <a:spcPts val="0"/>
              </a:spcBef>
              <a:buNone/>
              <a:defRPr sz="900">
                <a:solidFill>
                  <a:srgbClr val="87BCE8"/>
                </a:solidFill>
                <a:latin typeface="Source Sans Pro"/>
                <a:ea typeface="Source Sans Pro"/>
                <a:cs typeface="Source Sans Pro"/>
                <a:sym typeface="Source Sans Pro"/>
              </a:defRPr>
            </a:lvl8pPr>
            <a:lvl9pPr marL="0" lvl="8" indent="0" algn="r">
              <a:spcBef>
                <a:spcPts val="0"/>
              </a:spcBef>
              <a:buNone/>
              <a:defRPr sz="900">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34" name="Google Shape;134;p45"/>
          <p:cNvSpPr txBox="1">
            <a:spLocks noGrp="1"/>
          </p:cNvSpPr>
          <p:nvPr>
            <p:ph type="body" idx="2"/>
          </p:nvPr>
        </p:nvSpPr>
        <p:spPr>
          <a:xfrm>
            <a:off x="32004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5" name="Google Shape;135;p45"/>
          <p:cNvSpPr txBox="1">
            <a:spLocks noGrp="1"/>
          </p:cNvSpPr>
          <p:nvPr>
            <p:ph type="body" idx="3"/>
          </p:nvPr>
        </p:nvSpPr>
        <p:spPr>
          <a:xfrm>
            <a:off x="59436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6" name="Google Shape;136;p45"/>
          <p:cNvSpPr txBox="1">
            <a:spLocks noGrp="1"/>
          </p:cNvSpPr>
          <p:nvPr>
            <p:ph type="body" idx="4"/>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7" name="Google Shape;137;p45"/>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Content Boxes">
  <p:cSld name="Four Content Boxes">
    <p:spTree>
      <p:nvGrpSpPr>
        <p:cNvPr id="1" name="Shape 138"/>
        <p:cNvGrpSpPr/>
        <p:nvPr/>
      </p:nvGrpSpPr>
      <p:grpSpPr>
        <a:xfrm>
          <a:off x="0" y="0"/>
          <a:ext cx="0" cy="0"/>
          <a:chOff x="0" y="0"/>
          <a:chExt cx="0" cy="0"/>
        </a:xfrm>
      </p:grpSpPr>
      <p:sp>
        <p:nvSpPr>
          <p:cNvPr id="139" name="Google Shape;139;p46"/>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46"/>
          <p:cNvSpPr txBox="1">
            <a:spLocks noGrp="1"/>
          </p:cNvSpPr>
          <p:nvPr>
            <p:ph type="body" idx="1"/>
          </p:nvPr>
        </p:nvSpPr>
        <p:spPr>
          <a:xfrm>
            <a:off x="457200" y="1856790"/>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1" name="Google Shape;141;p46"/>
          <p:cNvSpPr txBox="1">
            <a:spLocks noGrp="1"/>
          </p:cNvSpPr>
          <p:nvPr>
            <p:ph type="body" idx="2"/>
          </p:nvPr>
        </p:nvSpPr>
        <p:spPr>
          <a:xfrm>
            <a:off x="4572000" y="1856790"/>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2" name="Google Shape;142;p4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4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4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45" name="Google Shape;145;p46"/>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6" name="Google Shape;146;p46"/>
          <p:cNvSpPr txBox="1">
            <a:spLocks noGrp="1"/>
          </p:cNvSpPr>
          <p:nvPr>
            <p:ph type="body" idx="4"/>
          </p:nvPr>
        </p:nvSpPr>
        <p:spPr>
          <a:xfrm>
            <a:off x="457200" y="3245214"/>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7" name="Google Shape;147;p46"/>
          <p:cNvSpPr txBox="1">
            <a:spLocks noGrp="1"/>
          </p:cNvSpPr>
          <p:nvPr>
            <p:ph type="body" idx="5"/>
          </p:nvPr>
        </p:nvSpPr>
        <p:spPr>
          <a:xfrm>
            <a:off x="4572000" y="3245214"/>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8" name="Google Shape;148;p46"/>
          <p:cNvSpPr txBox="1">
            <a:spLocks noGrp="1"/>
          </p:cNvSpPr>
          <p:nvPr>
            <p:ph type="body" idx="6"/>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our Content Boxes dark">
  <p:cSld name="Four Content Boxes dark">
    <p:bg>
      <p:bgPr>
        <a:solidFill>
          <a:schemeClr val="accent1"/>
        </a:solidFill>
        <a:effectLst/>
      </p:bgPr>
    </p:bg>
    <p:spTree>
      <p:nvGrpSpPr>
        <p:cNvPr id="1" name="Shape 149"/>
        <p:cNvGrpSpPr/>
        <p:nvPr/>
      </p:nvGrpSpPr>
      <p:grpSpPr>
        <a:xfrm>
          <a:off x="0" y="0"/>
          <a:ext cx="0" cy="0"/>
          <a:chOff x="0" y="0"/>
          <a:chExt cx="0" cy="0"/>
        </a:xfrm>
      </p:grpSpPr>
      <p:sp>
        <p:nvSpPr>
          <p:cNvPr id="150" name="Google Shape;150;p47"/>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47"/>
          <p:cNvSpPr txBox="1">
            <a:spLocks noGrp="1"/>
          </p:cNvSpPr>
          <p:nvPr>
            <p:ph type="body" idx="1"/>
          </p:nvPr>
        </p:nvSpPr>
        <p:spPr>
          <a:xfrm>
            <a:off x="457200" y="1856790"/>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2" name="Google Shape;152;p47"/>
          <p:cNvSpPr txBox="1">
            <a:spLocks noGrp="1"/>
          </p:cNvSpPr>
          <p:nvPr>
            <p:ph type="body" idx="2"/>
          </p:nvPr>
        </p:nvSpPr>
        <p:spPr>
          <a:xfrm>
            <a:off x="4572000" y="1856790"/>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3" name="Google Shape;153;p4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4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4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87BCE8"/>
                </a:solidFill>
                <a:latin typeface="Source Sans Pro"/>
                <a:ea typeface="Source Sans Pro"/>
                <a:cs typeface="Source Sans Pro"/>
                <a:sym typeface="Source Sans Pro"/>
              </a:defRPr>
            </a:lvl1pPr>
            <a:lvl2pPr marL="0" lvl="1" indent="0" algn="r">
              <a:spcBef>
                <a:spcPts val="0"/>
              </a:spcBef>
              <a:buNone/>
              <a:defRPr sz="900">
                <a:solidFill>
                  <a:srgbClr val="87BCE8"/>
                </a:solidFill>
                <a:latin typeface="Source Sans Pro"/>
                <a:ea typeface="Source Sans Pro"/>
                <a:cs typeface="Source Sans Pro"/>
                <a:sym typeface="Source Sans Pro"/>
              </a:defRPr>
            </a:lvl2pPr>
            <a:lvl3pPr marL="0" lvl="2" indent="0" algn="r">
              <a:spcBef>
                <a:spcPts val="0"/>
              </a:spcBef>
              <a:buNone/>
              <a:defRPr sz="900">
                <a:solidFill>
                  <a:srgbClr val="87BCE8"/>
                </a:solidFill>
                <a:latin typeface="Source Sans Pro"/>
                <a:ea typeface="Source Sans Pro"/>
                <a:cs typeface="Source Sans Pro"/>
                <a:sym typeface="Source Sans Pro"/>
              </a:defRPr>
            </a:lvl3pPr>
            <a:lvl4pPr marL="0" lvl="3" indent="0" algn="r">
              <a:spcBef>
                <a:spcPts val="0"/>
              </a:spcBef>
              <a:buNone/>
              <a:defRPr sz="900">
                <a:solidFill>
                  <a:srgbClr val="87BCE8"/>
                </a:solidFill>
                <a:latin typeface="Source Sans Pro"/>
                <a:ea typeface="Source Sans Pro"/>
                <a:cs typeface="Source Sans Pro"/>
                <a:sym typeface="Source Sans Pro"/>
              </a:defRPr>
            </a:lvl4pPr>
            <a:lvl5pPr marL="0" lvl="4" indent="0" algn="r">
              <a:spcBef>
                <a:spcPts val="0"/>
              </a:spcBef>
              <a:buNone/>
              <a:defRPr sz="900">
                <a:solidFill>
                  <a:srgbClr val="87BCE8"/>
                </a:solidFill>
                <a:latin typeface="Source Sans Pro"/>
                <a:ea typeface="Source Sans Pro"/>
                <a:cs typeface="Source Sans Pro"/>
                <a:sym typeface="Source Sans Pro"/>
              </a:defRPr>
            </a:lvl5pPr>
            <a:lvl6pPr marL="0" lvl="5" indent="0" algn="r">
              <a:spcBef>
                <a:spcPts val="0"/>
              </a:spcBef>
              <a:buNone/>
              <a:defRPr sz="900">
                <a:solidFill>
                  <a:srgbClr val="87BCE8"/>
                </a:solidFill>
                <a:latin typeface="Source Sans Pro"/>
                <a:ea typeface="Source Sans Pro"/>
                <a:cs typeface="Source Sans Pro"/>
                <a:sym typeface="Source Sans Pro"/>
              </a:defRPr>
            </a:lvl6pPr>
            <a:lvl7pPr marL="0" lvl="6" indent="0" algn="r">
              <a:spcBef>
                <a:spcPts val="0"/>
              </a:spcBef>
              <a:buNone/>
              <a:defRPr sz="900">
                <a:solidFill>
                  <a:srgbClr val="87BCE8"/>
                </a:solidFill>
                <a:latin typeface="Source Sans Pro"/>
                <a:ea typeface="Source Sans Pro"/>
                <a:cs typeface="Source Sans Pro"/>
                <a:sym typeface="Source Sans Pro"/>
              </a:defRPr>
            </a:lvl7pPr>
            <a:lvl8pPr marL="0" lvl="7" indent="0" algn="r">
              <a:spcBef>
                <a:spcPts val="0"/>
              </a:spcBef>
              <a:buNone/>
              <a:defRPr sz="900">
                <a:solidFill>
                  <a:srgbClr val="87BCE8"/>
                </a:solidFill>
                <a:latin typeface="Source Sans Pro"/>
                <a:ea typeface="Source Sans Pro"/>
                <a:cs typeface="Source Sans Pro"/>
                <a:sym typeface="Source Sans Pro"/>
              </a:defRPr>
            </a:lvl8pPr>
            <a:lvl9pPr marL="0" lvl="8" indent="0" algn="r">
              <a:spcBef>
                <a:spcPts val="0"/>
              </a:spcBef>
              <a:buNone/>
              <a:defRPr sz="900">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56" name="Google Shape;156;p47"/>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7" name="Google Shape;157;p47"/>
          <p:cNvSpPr txBox="1">
            <a:spLocks noGrp="1"/>
          </p:cNvSpPr>
          <p:nvPr>
            <p:ph type="body" idx="4"/>
          </p:nvPr>
        </p:nvSpPr>
        <p:spPr>
          <a:xfrm>
            <a:off x="457200" y="3245214"/>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8" name="Google Shape;158;p47"/>
          <p:cNvSpPr txBox="1">
            <a:spLocks noGrp="1"/>
          </p:cNvSpPr>
          <p:nvPr>
            <p:ph type="body" idx="5"/>
          </p:nvPr>
        </p:nvSpPr>
        <p:spPr>
          <a:xfrm>
            <a:off x="4572000" y="3245214"/>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9" name="Google Shape;159;p47"/>
          <p:cNvSpPr txBox="1">
            <a:spLocks noGrp="1"/>
          </p:cNvSpPr>
          <p:nvPr>
            <p:ph type="body" idx="6"/>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1/3">
  <p:cSld name="Image 1/3">
    <p:spTree>
      <p:nvGrpSpPr>
        <p:cNvPr id="1" name="Shape 160"/>
        <p:cNvGrpSpPr/>
        <p:nvPr/>
      </p:nvGrpSpPr>
      <p:grpSpPr>
        <a:xfrm>
          <a:off x="0" y="0"/>
          <a:ext cx="0" cy="0"/>
          <a:chOff x="0" y="0"/>
          <a:chExt cx="0" cy="0"/>
        </a:xfrm>
      </p:grpSpPr>
      <p:sp>
        <p:nvSpPr>
          <p:cNvPr id="161" name="Google Shape;161;p48"/>
          <p:cNvSpPr txBox="1">
            <a:spLocks noGrp="1"/>
          </p:cNvSpPr>
          <p:nvPr>
            <p:ph type="title"/>
          </p:nvPr>
        </p:nvSpPr>
        <p:spPr>
          <a:xfrm>
            <a:off x="457200" y="514350"/>
            <a:ext cx="5333999" cy="64770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48"/>
          <p:cNvSpPr txBox="1">
            <a:spLocks noGrp="1"/>
          </p:cNvSpPr>
          <p:nvPr>
            <p:ph type="body" idx="1"/>
          </p:nvPr>
        </p:nvSpPr>
        <p:spPr>
          <a:xfrm>
            <a:off x="6096000" y="0"/>
            <a:ext cx="30480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63" name="Google Shape;163;p48"/>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4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4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6" name="Google Shape;166;p48"/>
          <p:cNvSpPr txBox="1">
            <a:spLocks noGrp="1"/>
          </p:cNvSpPr>
          <p:nvPr>
            <p:ph type="body" idx="2"/>
          </p:nvPr>
        </p:nvSpPr>
        <p:spPr>
          <a:xfrm>
            <a:off x="457200" y="1276352"/>
            <a:ext cx="5334000" cy="335279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7" name="Google Shape;167;p48"/>
          <p:cNvSpPr txBox="1">
            <a:spLocks noGrp="1"/>
          </p:cNvSpPr>
          <p:nvPr>
            <p:ph type="body" idx="3"/>
          </p:nvPr>
        </p:nvSpPr>
        <p:spPr>
          <a:xfrm>
            <a:off x="457200" y="247650"/>
            <a:ext cx="5333999"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 1/3 dark">
  <p:cSld name="Image 1/3 dark">
    <p:bg>
      <p:bgPr>
        <a:solidFill>
          <a:schemeClr val="accent1"/>
        </a:solidFill>
        <a:effectLst/>
      </p:bgPr>
    </p:bg>
    <p:spTree>
      <p:nvGrpSpPr>
        <p:cNvPr id="1" name="Shape 168"/>
        <p:cNvGrpSpPr/>
        <p:nvPr/>
      </p:nvGrpSpPr>
      <p:grpSpPr>
        <a:xfrm>
          <a:off x="0" y="0"/>
          <a:ext cx="0" cy="0"/>
          <a:chOff x="0" y="0"/>
          <a:chExt cx="0" cy="0"/>
        </a:xfrm>
      </p:grpSpPr>
      <p:sp>
        <p:nvSpPr>
          <p:cNvPr id="169" name="Google Shape;169;p49"/>
          <p:cNvSpPr txBox="1">
            <a:spLocks noGrp="1"/>
          </p:cNvSpPr>
          <p:nvPr>
            <p:ph type="title"/>
          </p:nvPr>
        </p:nvSpPr>
        <p:spPr>
          <a:xfrm>
            <a:off x="457200" y="514350"/>
            <a:ext cx="5333999" cy="64770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49"/>
          <p:cNvSpPr txBox="1">
            <a:spLocks noGrp="1"/>
          </p:cNvSpPr>
          <p:nvPr>
            <p:ph type="body" idx="1"/>
          </p:nvPr>
        </p:nvSpPr>
        <p:spPr>
          <a:xfrm>
            <a:off x="6096000" y="0"/>
            <a:ext cx="30480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71" name="Google Shape;171;p4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4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4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87BCE8"/>
                </a:solidFill>
                <a:latin typeface="Source Sans Pro"/>
                <a:ea typeface="Source Sans Pro"/>
                <a:cs typeface="Source Sans Pro"/>
                <a:sym typeface="Source Sans Pro"/>
              </a:defRPr>
            </a:lvl1pPr>
            <a:lvl2pPr marL="0" lvl="1" indent="0" algn="r">
              <a:spcBef>
                <a:spcPts val="0"/>
              </a:spcBef>
              <a:buNone/>
              <a:defRPr sz="900">
                <a:solidFill>
                  <a:srgbClr val="87BCE8"/>
                </a:solidFill>
                <a:latin typeface="Source Sans Pro"/>
                <a:ea typeface="Source Sans Pro"/>
                <a:cs typeface="Source Sans Pro"/>
                <a:sym typeface="Source Sans Pro"/>
              </a:defRPr>
            </a:lvl2pPr>
            <a:lvl3pPr marL="0" lvl="2" indent="0" algn="r">
              <a:spcBef>
                <a:spcPts val="0"/>
              </a:spcBef>
              <a:buNone/>
              <a:defRPr sz="900">
                <a:solidFill>
                  <a:srgbClr val="87BCE8"/>
                </a:solidFill>
                <a:latin typeface="Source Sans Pro"/>
                <a:ea typeface="Source Sans Pro"/>
                <a:cs typeface="Source Sans Pro"/>
                <a:sym typeface="Source Sans Pro"/>
              </a:defRPr>
            </a:lvl3pPr>
            <a:lvl4pPr marL="0" lvl="3" indent="0" algn="r">
              <a:spcBef>
                <a:spcPts val="0"/>
              </a:spcBef>
              <a:buNone/>
              <a:defRPr sz="900">
                <a:solidFill>
                  <a:srgbClr val="87BCE8"/>
                </a:solidFill>
                <a:latin typeface="Source Sans Pro"/>
                <a:ea typeface="Source Sans Pro"/>
                <a:cs typeface="Source Sans Pro"/>
                <a:sym typeface="Source Sans Pro"/>
              </a:defRPr>
            </a:lvl4pPr>
            <a:lvl5pPr marL="0" lvl="4" indent="0" algn="r">
              <a:spcBef>
                <a:spcPts val="0"/>
              </a:spcBef>
              <a:buNone/>
              <a:defRPr sz="900">
                <a:solidFill>
                  <a:srgbClr val="87BCE8"/>
                </a:solidFill>
                <a:latin typeface="Source Sans Pro"/>
                <a:ea typeface="Source Sans Pro"/>
                <a:cs typeface="Source Sans Pro"/>
                <a:sym typeface="Source Sans Pro"/>
              </a:defRPr>
            </a:lvl5pPr>
            <a:lvl6pPr marL="0" lvl="5" indent="0" algn="r">
              <a:spcBef>
                <a:spcPts val="0"/>
              </a:spcBef>
              <a:buNone/>
              <a:defRPr sz="900">
                <a:solidFill>
                  <a:srgbClr val="87BCE8"/>
                </a:solidFill>
                <a:latin typeface="Source Sans Pro"/>
                <a:ea typeface="Source Sans Pro"/>
                <a:cs typeface="Source Sans Pro"/>
                <a:sym typeface="Source Sans Pro"/>
              </a:defRPr>
            </a:lvl6pPr>
            <a:lvl7pPr marL="0" lvl="6" indent="0" algn="r">
              <a:spcBef>
                <a:spcPts val="0"/>
              </a:spcBef>
              <a:buNone/>
              <a:defRPr sz="900">
                <a:solidFill>
                  <a:srgbClr val="87BCE8"/>
                </a:solidFill>
                <a:latin typeface="Source Sans Pro"/>
                <a:ea typeface="Source Sans Pro"/>
                <a:cs typeface="Source Sans Pro"/>
                <a:sym typeface="Source Sans Pro"/>
              </a:defRPr>
            </a:lvl7pPr>
            <a:lvl8pPr marL="0" lvl="7" indent="0" algn="r">
              <a:spcBef>
                <a:spcPts val="0"/>
              </a:spcBef>
              <a:buNone/>
              <a:defRPr sz="900">
                <a:solidFill>
                  <a:srgbClr val="87BCE8"/>
                </a:solidFill>
                <a:latin typeface="Source Sans Pro"/>
                <a:ea typeface="Source Sans Pro"/>
                <a:cs typeface="Source Sans Pro"/>
                <a:sym typeface="Source Sans Pro"/>
              </a:defRPr>
            </a:lvl8pPr>
            <a:lvl9pPr marL="0" lvl="8" indent="0" algn="r">
              <a:spcBef>
                <a:spcPts val="0"/>
              </a:spcBef>
              <a:buNone/>
              <a:defRPr sz="900">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74" name="Google Shape;174;p49"/>
          <p:cNvSpPr txBox="1">
            <a:spLocks noGrp="1"/>
          </p:cNvSpPr>
          <p:nvPr>
            <p:ph type="body" idx="2"/>
          </p:nvPr>
        </p:nvSpPr>
        <p:spPr>
          <a:xfrm>
            <a:off x="457200" y="1276352"/>
            <a:ext cx="5334000" cy="3352798"/>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5" name="Google Shape;175;p49"/>
          <p:cNvSpPr txBox="1">
            <a:spLocks noGrp="1"/>
          </p:cNvSpPr>
          <p:nvPr>
            <p:ph type="body" idx="3"/>
          </p:nvPr>
        </p:nvSpPr>
        <p:spPr>
          <a:xfrm>
            <a:off x="457200" y="247650"/>
            <a:ext cx="5333999"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
        <p:cNvGrpSpPr/>
        <p:nvPr/>
      </p:nvGrpSpPr>
      <p:grpSpPr>
        <a:xfrm>
          <a:off x="0" y="0"/>
          <a:ext cx="0" cy="0"/>
          <a:chOff x="0" y="0"/>
          <a:chExt cx="0" cy="0"/>
        </a:xfrm>
      </p:grpSpPr>
      <p:sp>
        <p:nvSpPr>
          <p:cNvPr id="20" name="Google Shape;20;p31"/>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1"/>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22;p3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31"/>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1/2">
  <p:cSld name="Image 1/2">
    <p:spTree>
      <p:nvGrpSpPr>
        <p:cNvPr id="1" name="Shape 176"/>
        <p:cNvGrpSpPr/>
        <p:nvPr/>
      </p:nvGrpSpPr>
      <p:grpSpPr>
        <a:xfrm>
          <a:off x="0" y="0"/>
          <a:ext cx="0" cy="0"/>
          <a:chOff x="0" y="0"/>
          <a:chExt cx="0" cy="0"/>
        </a:xfrm>
      </p:grpSpPr>
      <p:sp>
        <p:nvSpPr>
          <p:cNvPr id="177" name="Google Shape;177;p50"/>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50"/>
          <p:cNvSpPr txBox="1">
            <a:spLocks noGrp="1"/>
          </p:cNvSpPr>
          <p:nvPr>
            <p:ph type="body" idx="1"/>
          </p:nvPr>
        </p:nvSpPr>
        <p:spPr>
          <a:xfrm>
            <a:off x="4724400" y="0"/>
            <a:ext cx="44196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79" name="Google Shape;179;p5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5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5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2" name="Google Shape;182;p50"/>
          <p:cNvSpPr txBox="1">
            <a:spLocks noGrp="1"/>
          </p:cNvSpPr>
          <p:nvPr>
            <p:ph type="body" idx="2"/>
          </p:nvPr>
        </p:nvSpPr>
        <p:spPr>
          <a:xfrm>
            <a:off x="457200" y="1276350"/>
            <a:ext cx="3962400"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3" name="Google Shape;183;p50"/>
          <p:cNvSpPr txBox="1">
            <a:spLocks noGrp="1"/>
          </p:cNvSpPr>
          <p:nvPr>
            <p:ph type="body" idx="3"/>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1/2 dark">
  <p:cSld name="Image 1/2 dark">
    <p:bg>
      <p:bgPr>
        <a:solidFill>
          <a:schemeClr val="accent1"/>
        </a:solidFill>
        <a:effectLst/>
      </p:bgPr>
    </p:bg>
    <p:spTree>
      <p:nvGrpSpPr>
        <p:cNvPr id="1" name="Shape 184"/>
        <p:cNvGrpSpPr/>
        <p:nvPr/>
      </p:nvGrpSpPr>
      <p:grpSpPr>
        <a:xfrm>
          <a:off x="0" y="0"/>
          <a:ext cx="0" cy="0"/>
          <a:chOff x="0" y="0"/>
          <a:chExt cx="0" cy="0"/>
        </a:xfrm>
      </p:grpSpPr>
      <p:sp>
        <p:nvSpPr>
          <p:cNvPr id="185" name="Google Shape;185;p51"/>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6" name="Google Shape;186;p51"/>
          <p:cNvSpPr txBox="1">
            <a:spLocks noGrp="1"/>
          </p:cNvSpPr>
          <p:nvPr>
            <p:ph type="body" idx="1"/>
          </p:nvPr>
        </p:nvSpPr>
        <p:spPr>
          <a:xfrm>
            <a:off x="4724400" y="0"/>
            <a:ext cx="44196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87" name="Google Shape;187;p5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5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5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87BCE8"/>
                </a:solidFill>
                <a:latin typeface="Source Sans Pro"/>
                <a:ea typeface="Source Sans Pro"/>
                <a:cs typeface="Source Sans Pro"/>
                <a:sym typeface="Source Sans Pro"/>
              </a:defRPr>
            </a:lvl1pPr>
            <a:lvl2pPr marL="0" lvl="1" indent="0" algn="r">
              <a:spcBef>
                <a:spcPts val="0"/>
              </a:spcBef>
              <a:buNone/>
              <a:defRPr sz="900">
                <a:solidFill>
                  <a:srgbClr val="87BCE8"/>
                </a:solidFill>
                <a:latin typeface="Source Sans Pro"/>
                <a:ea typeface="Source Sans Pro"/>
                <a:cs typeface="Source Sans Pro"/>
                <a:sym typeface="Source Sans Pro"/>
              </a:defRPr>
            </a:lvl2pPr>
            <a:lvl3pPr marL="0" lvl="2" indent="0" algn="r">
              <a:spcBef>
                <a:spcPts val="0"/>
              </a:spcBef>
              <a:buNone/>
              <a:defRPr sz="900">
                <a:solidFill>
                  <a:srgbClr val="87BCE8"/>
                </a:solidFill>
                <a:latin typeface="Source Sans Pro"/>
                <a:ea typeface="Source Sans Pro"/>
                <a:cs typeface="Source Sans Pro"/>
                <a:sym typeface="Source Sans Pro"/>
              </a:defRPr>
            </a:lvl3pPr>
            <a:lvl4pPr marL="0" lvl="3" indent="0" algn="r">
              <a:spcBef>
                <a:spcPts val="0"/>
              </a:spcBef>
              <a:buNone/>
              <a:defRPr sz="900">
                <a:solidFill>
                  <a:srgbClr val="87BCE8"/>
                </a:solidFill>
                <a:latin typeface="Source Sans Pro"/>
                <a:ea typeface="Source Sans Pro"/>
                <a:cs typeface="Source Sans Pro"/>
                <a:sym typeface="Source Sans Pro"/>
              </a:defRPr>
            </a:lvl4pPr>
            <a:lvl5pPr marL="0" lvl="4" indent="0" algn="r">
              <a:spcBef>
                <a:spcPts val="0"/>
              </a:spcBef>
              <a:buNone/>
              <a:defRPr sz="900">
                <a:solidFill>
                  <a:srgbClr val="87BCE8"/>
                </a:solidFill>
                <a:latin typeface="Source Sans Pro"/>
                <a:ea typeface="Source Sans Pro"/>
                <a:cs typeface="Source Sans Pro"/>
                <a:sym typeface="Source Sans Pro"/>
              </a:defRPr>
            </a:lvl5pPr>
            <a:lvl6pPr marL="0" lvl="5" indent="0" algn="r">
              <a:spcBef>
                <a:spcPts val="0"/>
              </a:spcBef>
              <a:buNone/>
              <a:defRPr sz="900">
                <a:solidFill>
                  <a:srgbClr val="87BCE8"/>
                </a:solidFill>
                <a:latin typeface="Source Sans Pro"/>
                <a:ea typeface="Source Sans Pro"/>
                <a:cs typeface="Source Sans Pro"/>
                <a:sym typeface="Source Sans Pro"/>
              </a:defRPr>
            </a:lvl6pPr>
            <a:lvl7pPr marL="0" lvl="6" indent="0" algn="r">
              <a:spcBef>
                <a:spcPts val="0"/>
              </a:spcBef>
              <a:buNone/>
              <a:defRPr sz="900">
                <a:solidFill>
                  <a:srgbClr val="87BCE8"/>
                </a:solidFill>
                <a:latin typeface="Source Sans Pro"/>
                <a:ea typeface="Source Sans Pro"/>
                <a:cs typeface="Source Sans Pro"/>
                <a:sym typeface="Source Sans Pro"/>
              </a:defRPr>
            </a:lvl7pPr>
            <a:lvl8pPr marL="0" lvl="7" indent="0" algn="r">
              <a:spcBef>
                <a:spcPts val="0"/>
              </a:spcBef>
              <a:buNone/>
              <a:defRPr sz="900">
                <a:solidFill>
                  <a:srgbClr val="87BCE8"/>
                </a:solidFill>
                <a:latin typeface="Source Sans Pro"/>
                <a:ea typeface="Source Sans Pro"/>
                <a:cs typeface="Source Sans Pro"/>
                <a:sym typeface="Source Sans Pro"/>
              </a:defRPr>
            </a:lvl8pPr>
            <a:lvl9pPr marL="0" lvl="8" indent="0" algn="r">
              <a:spcBef>
                <a:spcPts val="0"/>
              </a:spcBef>
              <a:buNone/>
              <a:defRPr sz="900">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90" name="Google Shape;190;p51"/>
          <p:cNvSpPr txBox="1">
            <a:spLocks noGrp="1"/>
          </p:cNvSpPr>
          <p:nvPr>
            <p:ph type="body" idx="2"/>
          </p:nvPr>
        </p:nvSpPr>
        <p:spPr>
          <a:xfrm>
            <a:off x="457200" y="1276350"/>
            <a:ext cx="3962400" cy="33528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1" name="Google Shape;191;p51"/>
          <p:cNvSpPr txBox="1">
            <a:spLocks noGrp="1"/>
          </p:cNvSpPr>
          <p:nvPr>
            <p:ph type="body" idx="3"/>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 2/3">
  <p:cSld name="Image 2/3">
    <p:spTree>
      <p:nvGrpSpPr>
        <p:cNvPr id="1" name="Shape 192"/>
        <p:cNvGrpSpPr/>
        <p:nvPr/>
      </p:nvGrpSpPr>
      <p:grpSpPr>
        <a:xfrm>
          <a:off x="0" y="0"/>
          <a:ext cx="0" cy="0"/>
          <a:chOff x="0" y="0"/>
          <a:chExt cx="0" cy="0"/>
        </a:xfrm>
      </p:grpSpPr>
      <p:sp>
        <p:nvSpPr>
          <p:cNvPr id="193" name="Google Shape;193;p52"/>
          <p:cNvSpPr txBox="1">
            <a:spLocks noGrp="1"/>
          </p:cNvSpPr>
          <p:nvPr>
            <p:ph type="title"/>
          </p:nvPr>
        </p:nvSpPr>
        <p:spPr>
          <a:xfrm>
            <a:off x="457200" y="514349"/>
            <a:ext cx="2571750" cy="985837"/>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52"/>
          <p:cNvSpPr txBox="1">
            <a:spLocks noGrp="1"/>
          </p:cNvSpPr>
          <p:nvPr>
            <p:ph type="body" idx="1"/>
          </p:nvPr>
        </p:nvSpPr>
        <p:spPr>
          <a:xfrm>
            <a:off x="3371850" y="0"/>
            <a:ext cx="577215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95" name="Google Shape;195;p5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5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7" name="Google Shape;197;p5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98" name="Google Shape;198;p52"/>
          <p:cNvSpPr txBox="1">
            <a:spLocks noGrp="1"/>
          </p:cNvSpPr>
          <p:nvPr>
            <p:ph type="body" idx="2"/>
          </p:nvPr>
        </p:nvSpPr>
        <p:spPr>
          <a:xfrm>
            <a:off x="457200" y="1638300"/>
            <a:ext cx="2571750" cy="299085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1600"/>
              <a:buNone/>
              <a:defRPr sz="1600"/>
            </a:lvl1pPr>
            <a:lvl2pPr marL="914400" lvl="1" indent="-228600" algn="l">
              <a:lnSpc>
                <a:spcPct val="120000"/>
              </a:lnSpc>
              <a:spcBef>
                <a:spcPts val="600"/>
              </a:spcBef>
              <a:spcAft>
                <a:spcPts val="0"/>
              </a:spcAft>
              <a:buClr>
                <a:schemeClr val="dk2"/>
              </a:buClr>
              <a:buSzPts val="1600"/>
              <a:buNone/>
              <a:defRPr sz="1600"/>
            </a:lvl2pPr>
            <a:lvl3pPr marL="1371600" lvl="2" indent="-228600" algn="l">
              <a:lnSpc>
                <a:spcPct val="120000"/>
              </a:lnSpc>
              <a:spcBef>
                <a:spcPts val="600"/>
              </a:spcBef>
              <a:spcAft>
                <a:spcPts val="0"/>
              </a:spcAft>
              <a:buClr>
                <a:schemeClr val="dk2"/>
              </a:buClr>
              <a:buSzPts val="1600"/>
              <a:buNone/>
              <a:defRPr sz="1600"/>
            </a:lvl3pPr>
            <a:lvl4pPr marL="1828800" lvl="3" indent="-228600" algn="l">
              <a:lnSpc>
                <a:spcPct val="120000"/>
              </a:lnSpc>
              <a:spcBef>
                <a:spcPts val="600"/>
              </a:spcBef>
              <a:spcAft>
                <a:spcPts val="0"/>
              </a:spcAft>
              <a:buClr>
                <a:schemeClr val="dk2"/>
              </a:buClr>
              <a:buSzPts val="1600"/>
              <a:buNone/>
              <a:defRPr sz="1600"/>
            </a:lvl4pPr>
            <a:lvl5pPr marL="2286000" lvl="4" indent="-228600" algn="l">
              <a:lnSpc>
                <a:spcPct val="120000"/>
              </a:lnSpc>
              <a:spcBef>
                <a:spcPts val="600"/>
              </a:spcBef>
              <a:spcAft>
                <a:spcPts val="0"/>
              </a:spcAft>
              <a:buClr>
                <a:schemeClr val="dk2"/>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9" name="Google Shape;199;p52"/>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 2/3 dark">
  <p:cSld name="Image 2/3 dark">
    <p:bg>
      <p:bgPr>
        <a:solidFill>
          <a:schemeClr val="accent1"/>
        </a:solidFill>
        <a:effectLst/>
      </p:bgPr>
    </p:bg>
    <p:spTree>
      <p:nvGrpSpPr>
        <p:cNvPr id="1" name="Shape 200"/>
        <p:cNvGrpSpPr/>
        <p:nvPr/>
      </p:nvGrpSpPr>
      <p:grpSpPr>
        <a:xfrm>
          <a:off x="0" y="0"/>
          <a:ext cx="0" cy="0"/>
          <a:chOff x="0" y="0"/>
          <a:chExt cx="0" cy="0"/>
        </a:xfrm>
      </p:grpSpPr>
      <p:sp>
        <p:nvSpPr>
          <p:cNvPr id="201" name="Google Shape;201;p53"/>
          <p:cNvSpPr txBox="1">
            <a:spLocks noGrp="1"/>
          </p:cNvSpPr>
          <p:nvPr>
            <p:ph type="title"/>
          </p:nvPr>
        </p:nvSpPr>
        <p:spPr>
          <a:xfrm>
            <a:off x="457200" y="514349"/>
            <a:ext cx="2571750" cy="985837"/>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53"/>
          <p:cNvSpPr txBox="1">
            <a:spLocks noGrp="1"/>
          </p:cNvSpPr>
          <p:nvPr>
            <p:ph type="body" idx="1"/>
          </p:nvPr>
        </p:nvSpPr>
        <p:spPr>
          <a:xfrm>
            <a:off x="3371850" y="0"/>
            <a:ext cx="577215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203" name="Google Shape;203;p5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 name="Google Shape;204;p5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5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87BCE8"/>
                </a:solidFill>
                <a:latin typeface="Source Sans Pro"/>
                <a:ea typeface="Source Sans Pro"/>
                <a:cs typeface="Source Sans Pro"/>
                <a:sym typeface="Source Sans Pro"/>
              </a:defRPr>
            </a:lvl1pPr>
            <a:lvl2pPr marL="0" lvl="1" indent="0" algn="r">
              <a:spcBef>
                <a:spcPts val="0"/>
              </a:spcBef>
              <a:buNone/>
              <a:defRPr sz="900">
                <a:solidFill>
                  <a:srgbClr val="87BCE8"/>
                </a:solidFill>
                <a:latin typeface="Source Sans Pro"/>
                <a:ea typeface="Source Sans Pro"/>
                <a:cs typeface="Source Sans Pro"/>
                <a:sym typeface="Source Sans Pro"/>
              </a:defRPr>
            </a:lvl2pPr>
            <a:lvl3pPr marL="0" lvl="2" indent="0" algn="r">
              <a:spcBef>
                <a:spcPts val="0"/>
              </a:spcBef>
              <a:buNone/>
              <a:defRPr sz="900">
                <a:solidFill>
                  <a:srgbClr val="87BCE8"/>
                </a:solidFill>
                <a:latin typeface="Source Sans Pro"/>
                <a:ea typeface="Source Sans Pro"/>
                <a:cs typeface="Source Sans Pro"/>
                <a:sym typeface="Source Sans Pro"/>
              </a:defRPr>
            </a:lvl3pPr>
            <a:lvl4pPr marL="0" lvl="3" indent="0" algn="r">
              <a:spcBef>
                <a:spcPts val="0"/>
              </a:spcBef>
              <a:buNone/>
              <a:defRPr sz="900">
                <a:solidFill>
                  <a:srgbClr val="87BCE8"/>
                </a:solidFill>
                <a:latin typeface="Source Sans Pro"/>
                <a:ea typeface="Source Sans Pro"/>
                <a:cs typeface="Source Sans Pro"/>
                <a:sym typeface="Source Sans Pro"/>
              </a:defRPr>
            </a:lvl4pPr>
            <a:lvl5pPr marL="0" lvl="4" indent="0" algn="r">
              <a:spcBef>
                <a:spcPts val="0"/>
              </a:spcBef>
              <a:buNone/>
              <a:defRPr sz="900">
                <a:solidFill>
                  <a:srgbClr val="87BCE8"/>
                </a:solidFill>
                <a:latin typeface="Source Sans Pro"/>
                <a:ea typeface="Source Sans Pro"/>
                <a:cs typeface="Source Sans Pro"/>
                <a:sym typeface="Source Sans Pro"/>
              </a:defRPr>
            </a:lvl5pPr>
            <a:lvl6pPr marL="0" lvl="5" indent="0" algn="r">
              <a:spcBef>
                <a:spcPts val="0"/>
              </a:spcBef>
              <a:buNone/>
              <a:defRPr sz="900">
                <a:solidFill>
                  <a:srgbClr val="87BCE8"/>
                </a:solidFill>
                <a:latin typeface="Source Sans Pro"/>
                <a:ea typeface="Source Sans Pro"/>
                <a:cs typeface="Source Sans Pro"/>
                <a:sym typeface="Source Sans Pro"/>
              </a:defRPr>
            </a:lvl6pPr>
            <a:lvl7pPr marL="0" lvl="6" indent="0" algn="r">
              <a:spcBef>
                <a:spcPts val="0"/>
              </a:spcBef>
              <a:buNone/>
              <a:defRPr sz="900">
                <a:solidFill>
                  <a:srgbClr val="87BCE8"/>
                </a:solidFill>
                <a:latin typeface="Source Sans Pro"/>
                <a:ea typeface="Source Sans Pro"/>
                <a:cs typeface="Source Sans Pro"/>
                <a:sym typeface="Source Sans Pro"/>
              </a:defRPr>
            </a:lvl7pPr>
            <a:lvl8pPr marL="0" lvl="7" indent="0" algn="r">
              <a:spcBef>
                <a:spcPts val="0"/>
              </a:spcBef>
              <a:buNone/>
              <a:defRPr sz="900">
                <a:solidFill>
                  <a:srgbClr val="87BCE8"/>
                </a:solidFill>
                <a:latin typeface="Source Sans Pro"/>
                <a:ea typeface="Source Sans Pro"/>
                <a:cs typeface="Source Sans Pro"/>
                <a:sym typeface="Source Sans Pro"/>
              </a:defRPr>
            </a:lvl8pPr>
            <a:lvl9pPr marL="0" lvl="8" indent="0" algn="r">
              <a:spcBef>
                <a:spcPts val="0"/>
              </a:spcBef>
              <a:buNone/>
              <a:defRPr sz="900">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06" name="Google Shape;206;p53"/>
          <p:cNvSpPr txBox="1">
            <a:spLocks noGrp="1"/>
          </p:cNvSpPr>
          <p:nvPr>
            <p:ph type="body" idx="2"/>
          </p:nvPr>
        </p:nvSpPr>
        <p:spPr>
          <a:xfrm>
            <a:off x="457200" y="1638300"/>
            <a:ext cx="2571750" cy="299085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1600"/>
              <a:buNone/>
              <a:defRPr sz="1600">
                <a:solidFill>
                  <a:schemeClr val="lt1"/>
                </a:solidFill>
              </a:defRPr>
            </a:lvl1pPr>
            <a:lvl2pPr marL="914400" lvl="1" indent="-228600" algn="l">
              <a:lnSpc>
                <a:spcPct val="120000"/>
              </a:lnSpc>
              <a:spcBef>
                <a:spcPts val="600"/>
              </a:spcBef>
              <a:spcAft>
                <a:spcPts val="0"/>
              </a:spcAft>
              <a:buClr>
                <a:schemeClr val="lt1"/>
              </a:buClr>
              <a:buSzPts val="1600"/>
              <a:buNone/>
              <a:defRPr sz="1600">
                <a:solidFill>
                  <a:schemeClr val="lt1"/>
                </a:solidFill>
              </a:defRPr>
            </a:lvl2pPr>
            <a:lvl3pPr marL="1371600" lvl="2" indent="-228600" algn="l">
              <a:lnSpc>
                <a:spcPct val="120000"/>
              </a:lnSpc>
              <a:spcBef>
                <a:spcPts val="600"/>
              </a:spcBef>
              <a:spcAft>
                <a:spcPts val="0"/>
              </a:spcAft>
              <a:buClr>
                <a:schemeClr val="lt1"/>
              </a:buClr>
              <a:buSzPts val="1600"/>
              <a:buNone/>
              <a:defRPr sz="1600">
                <a:solidFill>
                  <a:schemeClr val="lt1"/>
                </a:solidFill>
              </a:defRPr>
            </a:lvl3pPr>
            <a:lvl4pPr marL="1828800" lvl="3" indent="-228600" algn="l">
              <a:lnSpc>
                <a:spcPct val="120000"/>
              </a:lnSpc>
              <a:spcBef>
                <a:spcPts val="600"/>
              </a:spcBef>
              <a:spcAft>
                <a:spcPts val="0"/>
              </a:spcAft>
              <a:buClr>
                <a:schemeClr val="lt1"/>
              </a:buClr>
              <a:buSzPts val="1600"/>
              <a:buNone/>
              <a:defRPr sz="1600">
                <a:solidFill>
                  <a:schemeClr val="lt1"/>
                </a:solidFill>
              </a:defRPr>
            </a:lvl4pPr>
            <a:lvl5pPr marL="2286000" lvl="4" indent="-228600" algn="l">
              <a:lnSpc>
                <a:spcPct val="120000"/>
              </a:lnSpc>
              <a:spcBef>
                <a:spcPts val="600"/>
              </a:spcBef>
              <a:spcAft>
                <a:spcPts val="0"/>
              </a:spcAft>
              <a:buClr>
                <a:schemeClr val="lt1"/>
              </a:buClr>
              <a:buSzPts val="1600"/>
              <a:buNone/>
              <a:defRPr sz="16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7" name="Google Shape;207;p53"/>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 Wide">
  <p:cSld name="Image Wide">
    <p:spTree>
      <p:nvGrpSpPr>
        <p:cNvPr id="1" name="Shape 208"/>
        <p:cNvGrpSpPr/>
        <p:nvPr/>
      </p:nvGrpSpPr>
      <p:grpSpPr>
        <a:xfrm>
          <a:off x="0" y="0"/>
          <a:ext cx="0" cy="0"/>
          <a:chOff x="0" y="0"/>
          <a:chExt cx="0" cy="0"/>
        </a:xfrm>
      </p:grpSpPr>
      <p:sp>
        <p:nvSpPr>
          <p:cNvPr id="209" name="Google Shape;209;p54"/>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54"/>
          <p:cNvSpPr txBox="1">
            <a:spLocks noGrp="1"/>
          </p:cNvSpPr>
          <p:nvPr>
            <p:ph type="body" idx="1"/>
          </p:nvPr>
        </p:nvSpPr>
        <p:spPr>
          <a:xfrm>
            <a:off x="0" y="1276351"/>
            <a:ext cx="9144000"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1" name="Google Shape;211;p54"/>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5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5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14" name="Google Shape;214;p54"/>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 Wide dark">
  <p:cSld name="Image Wide dark">
    <p:bg>
      <p:bgPr>
        <a:solidFill>
          <a:schemeClr val="accent1"/>
        </a:solidFill>
        <a:effectLst/>
      </p:bgPr>
    </p:bg>
    <p:spTree>
      <p:nvGrpSpPr>
        <p:cNvPr id="1" name="Shape 215"/>
        <p:cNvGrpSpPr/>
        <p:nvPr/>
      </p:nvGrpSpPr>
      <p:grpSpPr>
        <a:xfrm>
          <a:off x="0" y="0"/>
          <a:ext cx="0" cy="0"/>
          <a:chOff x="0" y="0"/>
          <a:chExt cx="0" cy="0"/>
        </a:xfrm>
      </p:grpSpPr>
      <p:sp>
        <p:nvSpPr>
          <p:cNvPr id="216" name="Google Shape;216;p55"/>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7" name="Google Shape;217;p55"/>
          <p:cNvSpPr txBox="1">
            <a:spLocks noGrp="1"/>
          </p:cNvSpPr>
          <p:nvPr>
            <p:ph type="body" idx="1"/>
          </p:nvPr>
        </p:nvSpPr>
        <p:spPr>
          <a:xfrm>
            <a:off x="0" y="1276351"/>
            <a:ext cx="9144000" cy="33528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8" name="Google Shape;218;p5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5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5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87BCE8"/>
                </a:solidFill>
                <a:latin typeface="Source Sans Pro"/>
                <a:ea typeface="Source Sans Pro"/>
                <a:cs typeface="Source Sans Pro"/>
                <a:sym typeface="Source Sans Pro"/>
              </a:defRPr>
            </a:lvl1pPr>
            <a:lvl2pPr marL="0" lvl="1" indent="0" algn="r">
              <a:spcBef>
                <a:spcPts val="0"/>
              </a:spcBef>
              <a:buNone/>
              <a:defRPr sz="900">
                <a:solidFill>
                  <a:srgbClr val="87BCE8"/>
                </a:solidFill>
                <a:latin typeface="Source Sans Pro"/>
                <a:ea typeface="Source Sans Pro"/>
                <a:cs typeface="Source Sans Pro"/>
                <a:sym typeface="Source Sans Pro"/>
              </a:defRPr>
            </a:lvl2pPr>
            <a:lvl3pPr marL="0" lvl="2" indent="0" algn="r">
              <a:spcBef>
                <a:spcPts val="0"/>
              </a:spcBef>
              <a:buNone/>
              <a:defRPr sz="900">
                <a:solidFill>
                  <a:srgbClr val="87BCE8"/>
                </a:solidFill>
                <a:latin typeface="Source Sans Pro"/>
                <a:ea typeface="Source Sans Pro"/>
                <a:cs typeface="Source Sans Pro"/>
                <a:sym typeface="Source Sans Pro"/>
              </a:defRPr>
            </a:lvl3pPr>
            <a:lvl4pPr marL="0" lvl="3" indent="0" algn="r">
              <a:spcBef>
                <a:spcPts val="0"/>
              </a:spcBef>
              <a:buNone/>
              <a:defRPr sz="900">
                <a:solidFill>
                  <a:srgbClr val="87BCE8"/>
                </a:solidFill>
                <a:latin typeface="Source Sans Pro"/>
                <a:ea typeface="Source Sans Pro"/>
                <a:cs typeface="Source Sans Pro"/>
                <a:sym typeface="Source Sans Pro"/>
              </a:defRPr>
            </a:lvl4pPr>
            <a:lvl5pPr marL="0" lvl="4" indent="0" algn="r">
              <a:spcBef>
                <a:spcPts val="0"/>
              </a:spcBef>
              <a:buNone/>
              <a:defRPr sz="900">
                <a:solidFill>
                  <a:srgbClr val="87BCE8"/>
                </a:solidFill>
                <a:latin typeface="Source Sans Pro"/>
                <a:ea typeface="Source Sans Pro"/>
                <a:cs typeface="Source Sans Pro"/>
                <a:sym typeface="Source Sans Pro"/>
              </a:defRPr>
            </a:lvl5pPr>
            <a:lvl6pPr marL="0" lvl="5" indent="0" algn="r">
              <a:spcBef>
                <a:spcPts val="0"/>
              </a:spcBef>
              <a:buNone/>
              <a:defRPr sz="900">
                <a:solidFill>
                  <a:srgbClr val="87BCE8"/>
                </a:solidFill>
                <a:latin typeface="Source Sans Pro"/>
                <a:ea typeface="Source Sans Pro"/>
                <a:cs typeface="Source Sans Pro"/>
                <a:sym typeface="Source Sans Pro"/>
              </a:defRPr>
            </a:lvl6pPr>
            <a:lvl7pPr marL="0" lvl="6" indent="0" algn="r">
              <a:spcBef>
                <a:spcPts val="0"/>
              </a:spcBef>
              <a:buNone/>
              <a:defRPr sz="900">
                <a:solidFill>
                  <a:srgbClr val="87BCE8"/>
                </a:solidFill>
                <a:latin typeface="Source Sans Pro"/>
                <a:ea typeface="Source Sans Pro"/>
                <a:cs typeface="Source Sans Pro"/>
                <a:sym typeface="Source Sans Pro"/>
              </a:defRPr>
            </a:lvl7pPr>
            <a:lvl8pPr marL="0" lvl="7" indent="0" algn="r">
              <a:spcBef>
                <a:spcPts val="0"/>
              </a:spcBef>
              <a:buNone/>
              <a:defRPr sz="900">
                <a:solidFill>
                  <a:srgbClr val="87BCE8"/>
                </a:solidFill>
                <a:latin typeface="Source Sans Pro"/>
                <a:ea typeface="Source Sans Pro"/>
                <a:cs typeface="Source Sans Pro"/>
                <a:sym typeface="Source Sans Pro"/>
              </a:defRPr>
            </a:lvl8pPr>
            <a:lvl9pPr marL="0" lvl="8" indent="0" algn="r">
              <a:spcBef>
                <a:spcPts val="0"/>
              </a:spcBef>
              <a:buNone/>
              <a:defRPr sz="900">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21" name="Google Shape;221;p55"/>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Split 2/3">
  <p:cSld name="1_Split 2/3">
    <p:spTree>
      <p:nvGrpSpPr>
        <p:cNvPr id="1" name="Shape 222"/>
        <p:cNvGrpSpPr/>
        <p:nvPr/>
      </p:nvGrpSpPr>
      <p:grpSpPr>
        <a:xfrm>
          <a:off x="0" y="0"/>
          <a:ext cx="0" cy="0"/>
          <a:chOff x="0" y="0"/>
          <a:chExt cx="0" cy="0"/>
        </a:xfrm>
      </p:grpSpPr>
      <p:sp>
        <p:nvSpPr>
          <p:cNvPr id="223" name="Google Shape;223;p56"/>
          <p:cNvSpPr/>
          <p:nvPr/>
        </p:nvSpPr>
        <p:spPr>
          <a:xfrm>
            <a:off x="5791200" y="0"/>
            <a:ext cx="3352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Source Sans Pro"/>
              <a:ea typeface="Source Sans Pro"/>
              <a:cs typeface="Source Sans Pro"/>
              <a:sym typeface="Source Sans Pro"/>
            </a:endParaRPr>
          </a:p>
        </p:txBody>
      </p:sp>
      <p:sp>
        <p:nvSpPr>
          <p:cNvPr id="224" name="Google Shape;224;p56"/>
          <p:cNvSpPr txBox="1">
            <a:spLocks noGrp="1"/>
          </p:cNvSpPr>
          <p:nvPr>
            <p:ph type="title"/>
          </p:nvPr>
        </p:nvSpPr>
        <p:spPr>
          <a:xfrm>
            <a:off x="457201" y="514351"/>
            <a:ext cx="4994476"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5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56"/>
          <p:cNvSpPr txBox="1">
            <a:spLocks noGrp="1"/>
          </p:cNvSpPr>
          <p:nvPr>
            <p:ph type="ftr" idx="11"/>
          </p:nvPr>
        </p:nvSpPr>
        <p:spPr>
          <a:xfrm>
            <a:off x="3048000" y="4767263"/>
            <a:ext cx="2403676"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p5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87BCE8"/>
                </a:solidFill>
                <a:latin typeface="Source Sans Pro"/>
                <a:ea typeface="Source Sans Pro"/>
                <a:cs typeface="Source Sans Pro"/>
                <a:sym typeface="Source Sans Pro"/>
              </a:defRPr>
            </a:lvl1pPr>
            <a:lvl2pPr marL="0" lvl="1" indent="0" algn="r">
              <a:spcBef>
                <a:spcPts val="0"/>
              </a:spcBef>
              <a:buNone/>
              <a:defRPr sz="900">
                <a:solidFill>
                  <a:srgbClr val="87BCE8"/>
                </a:solidFill>
                <a:latin typeface="Source Sans Pro"/>
                <a:ea typeface="Source Sans Pro"/>
                <a:cs typeface="Source Sans Pro"/>
                <a:sym typeface="Source Sans Pro"/>
              </a:defRPr>
            </a:lvl2pPr>
            <a:lvl3pPr marL="0" lvl="2" indent="0" algn="r">
              <a:spcBef>
                <a:spcPts val="0"/>
              </a:spcBef>
              <a:buNone/>
              <a:defRPr sz="900">
                <a:solidFill>
                  <a:srgbClr val="87BCE8"/>
                </a:solidFill>
                <a:latin typeface="Source Sans Pro"/>
                <a:ea typeface="Source Sans Pro"/>
                <a:cs typeface="Source Sans Pro"/>
                <a:sym typeface="Source Sans Pro"/>
              </a:defRPr>
            </a:lvl3pPr>
            <a:lvl4pPr marL="0" lvl="3" indent="0" algn="r">
              <a:spcBef>
                <a:spcPts val="0"/>
              </a:spcBef>
              <a:buNone/>
              <a:defRPr sz="900">
                <a:solidFill>
                  <a:srgbClr val="87BCE8"/>
                </a:solidFill>
                <a:latin typeface="Source Sans Pro"/>
                <a:ea typeface="Source Sans Pro"/>
                <a:cs typeface="Source Sans Pro"/>
                <a:sym typeface="Source Sans Pro"/>
              </a:defRPr>
            </a:lvl4pPr>
            <a:lvl5pPr marL="0" lvl="4" indent="0" algn="r">
              <a:spcBef>
                <a:spcPts val="0"/>
              </a:spcBef>
              <a:buNone/>
              <a:defRPr sz="900">
                <a:solidFill>
                  <a:srgbClr val="87BCE8"/>
                </a:solidFill>
                <a:latin typeface="Source Sans Pro"/>
                <a:ea typeface="Source Sans Pro"/>
                <a:cs typeface="Source Sans Pro"/>
                <a:sym typeface="Source Sans Pro"/>
              </a:defRPr>
            </a:lvl5pPr>
            <a:lvl6pPr marL="0" lvl="5" indent="0" algn="r">
              <a:spcBef>
                <a:spcPts val="0"/>
              </a:spcBef>
              <a:buNone/>
              <a:defRPr sz="900">
                <a:solidFill>
                  <a:srgbClr val="87BCE8"/>
                </a:solidFill>
                <a:latin typeface="Source Sans Pro"/>
                <a:ea typeface="Source Sans Pro"/>
                <a:cs typeface="Source Sans Pro"/>
                <a:sym typeface="Source Sans Pro"/>
              </a:defRPr>
            </a:lvl6pPr>
            <a:lvl7pPr marL="0" lvl="6" indent="0" algn="r">
              <a:spcBef>
                <a:spcPts val="0"/>
              </a:spcBef>
              <a:buNone/>
              <a:defRPr sz="900">
                <a:solidFill>
                  <a:srgbClr val="87BCE8"/>
                </a:solidFill>
                <a:latin typeface="Source Sans Pro"/>
                <a:ea typeface="Source Sans Pro"/>
                <a:cs typeface="Source Sans Pro"/>
                <a:sym typeface="Source Sans Pro"/>
              </a:defRPr>
            </a:lvl7pPr>
            <a:lvl8pPr marL="0" lvl="7" indent="0" algn="r">
              <a:spcBef>
                <a:spcPts val="0"/>
              </a:spcBef>
              <a:buNone/>
              <a:defRPr sz="900">
                <a:solidFill>
                  <a:srgbClr val="87BCE8"/>
                </a:solidFill>
                <a:latin typeface="Source Sans Pro"/>
                <a:ea typeface="Source Sans Pro"/>
                <a:cs typeface="Source Sans Pro"/>
                <a:sym typeface="Source Sans Pro"/>
              </a:defRPr>
            </a:lvl8pPr>
            <a:lvl9pPr marL="0" lvl="8" indent="0" algn="r">
              <a:spcBef>
                <a:spcPts val="0"/>
              </a:spcBef>
              <a:buNone/>
              <a:defRPr sz="900">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28" name="Google Shape;228;p56"/>
          <p:cNvSpPr txBox="1">
            <a:spLocks noGrp="1"/>
          </p:cNvSpPr>
          <p:nvPr>
            <p:ph type="body" idx="1"/>
          </p:nvPr>
        </p:nvSpPr>
        <p:spPr>
          <a:xfrm>
            <a:off x="457200" y="1276350"/>
            <a:ext cx="4994476" cy="33528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dk2"/>
              </a:buClr>
              <a:buSzPts val="2000"/>
              <a:buChar char="•"/>
              <a:defRPr>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9" name="Google Shape;229;p56"/>
          <p:cNvSpPr txBox="1">
            <a:spLocks noGrp="1"/>
          </p:cNvSpPr>
          <p:nvPr>
            <p:ph type="body" idx="2"/>
          </p:nvPr>
        </p:nvSpPr>
        <p:spPr>
          <a:xfrm>
            <a:off x="457200" y="247650"/>
            <a:ext cx="4994476"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latin typeface="Source Sans Pro"/>
                <a:ea typeface="Source Sans Pro"/>
                <a:cs typeface="Source Sans Pro"/>
                <a:sym typeface="Source Sans Pro"/>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0" name="Google Shape;230;p56"/>
          <p:cNvSpPr txBox="1">
            <a:spLocks noGrp="1"/>
          </p:cNvSpPr>
          <p:nvPr>
            <p:ph type="body" idx="3"/>
          </p:nvPr>
        </p:nvSpPr>
        <p:spPr>
          <a:xfrm>
            <a:off x="6096000" y="514350"/>
            <a:ext cx="2590799"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latin typeface="Source Sans Pro"/>
                <a:ea typeface="Source Sans Pro"/>
                <a:cs typeface="Source Sans Pro"/>
                <a:sym typeface="Source Sans Pro"/>
              </a:defRPr>
            </a:lvl1pPr>
            <a:lvl2pPr marL="914400" lvl="1"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2pPr>
            <a:lvl3pPr marL="1371600" lvl="2"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3pPr>
            <a:lvl4pPr marL="1828800" lvl="3"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4pPr>
            <a:lvl5pPr marL="2286000" lvl="4"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plit 1/2">
  <p:cSld name="Split 1/2">
    <p:spTree>
      <p:nvGrpSpPr>
        <p:cNvPr id="1" name="Shape 231"/>
        <p:cNvGrpSpPr/>
        <p:nvPr/>
      </p:nvGrpSpPr>
      <p:grpSpPr>
        <a:xfrm>
          <a:off x="0" y="0"/>
          <a:ext cx="0" cy="0"/>
          <a:chOff x="0" y="0"/>
          <a:chExt cx="0" cy="0"/>
        </a:xfrm>
      </p:grpSpPr>
      <p:sp>
        <p:nvSpPr>
          <p:cNvPr id="232" name="Google Shape;232;p57"/>
          <p:cNvSpPr/>
          <p:nvPr/>
        </p:nvSpPr>
        <p:spPr>
          <a:xfrm>
            <a:off x="4724400" y="0"/>
            <a:ext cx="44196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Source Sans Pro"/>
              <a:ea typeface="Source Sans Pro"/>
              <a:cs typeface="Source Sans Pro"/>
              <a:sym typeface="Source Sans Pro"/>
            </a:endParaRPr>
          </a:p>
        </p:txBody>
      </p:sp>
      <p:sp>
        <p:nvSpPr>
          <p:cNvPr id="233" name="Google Shape;233;p57"/>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4" name="Google Shape;234;p5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57"/>
          <p:cNvSpPr txBox="1">
            <a:spLocks noGrp="1"/>
          </p:cNvSpPr>
          <p:nvPr>
            <p:ph type="ftr" idx="11"/>
          </p:nvPr>
        </p:nvSpPr>
        <p:spPr>
          <a:xfrm>
            <a:off x="2514600" y="4767263"/>
            <a:ext cx="19050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5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87BCE8"/>
                </a:solidFill>
                <a:latin typeface="Source Sans Pro"/>
                <a:ea typeface="Source Sans Pro"/>
                <a:cs typeface="Source Sans Pro"/>
                <a:sym typeface="Source Sans Pro"/>
              </a:defRPr>
            </a:lvl1pPr>
            <a:lvl2pPr marL="0" lvl="1" indent="0" algn="r">
              <a:spcBef>
                <a:spcPts val="0"/>
              </a:spcBef>
              <a:buNone/>
              <a:defRPr sz="900">
                <a:solidFill>
                  <a:srgbClr val="87BCE8"/>
                </a:solidFill>
                <a:latin typeface="Source Sans Pro"/>
                <a:ea typeface="Source Sans Pro"/>
                <a:cs typeface="Source Sans Pro"/>
                <a:sym typeface="Source Sans Pro"/>
              </a:defRPr>
            </a:lvl2pPr>
            <a:lvl3pPr marL="0" lvl="2" indent="0" algn="r">
              <a:spcBef>
                <a:spcPts val="0"/>
              </a:spcBef>
              <a:buNone/>
              <a:defRPr sz="900">
                <a:solidFill>
                  <a:srgbClr val="87BCE8"/>
                </a:solidFill>
                <a:latin typeface="Source Sans Pro"/>
                <a:ea typeface="Source Sans Pro"/>
                <a:cs typeface="Source Sans Pro"/>
                <a:sym typeface="Source Sans Pro"/>
              </a:defRPr>
            </a:lvl3pPr>
            <a:lvl4pPr marL="0" lvl="3" indent="0" algn="r">
              <a:spcBef>
                <a:spcPts val="0"/>
              </a:spcBef>
              <a:buNone/>
              <a:defRPr sz="900">
                <a:solidFill>
                  <a:srgbClr val="87BCE8"/>
                </a:solidFill>
                <a:latin typeface="Source Sans Pro"/>
                <a:ea typeface="Source Sans Pro"/>
                <a:cs typeface="Source Sans Pro"/>
                <a:sym typeface="Source Sans Pro"/>
              </a:defRPr>
            </a:lvl4pPr>
            <a:lvl5pPr marL="0" lvl="4" indent="0" algn="r">
              <a:spcBef>
                <a:spcPts val="0"/>
              </a:spcBef>
              <a:buNone/>
              <a:defRPr sz="900">
                <a:solidFill>
                  <a:srgbClr val="87BCE8"/>
                </a:solidFill>
                <a:latin typeface="Source Sans Pro"/>
                <a:ea typeface="Source Sans Pro"/>
                <a:cs typeface="Source Sans Pro"/>
                <a:sym typeface="Source Sans Pro"/>
              </a:defRPr>
            </a:lvl5pPr>
            <a:lvl6pPr marL="0" lvl="5" indent="0" algn="r">
              <a:spcBef>
                <a:spcPts val="0"/>
              </a:spcBef>
              <a:buNone/>
              <a:defRPr sz="900">
                <a:solidFill>
                  <a:srgbClr val="87BCE8"/>
                </a:solidFill>
                <a:latin typeface="Source Sans Pro"/>
                <a:ea typeface="Source Sans Pro"/>
                <a:cs typeface="Source Sans Pro"/>
                <a:sym typeface="Source Sans Pro"/>
              </a:defRPr>
            </a:lvl6pPr>
            <a:lvl7pPr marL="0" lvl="6" indent="0" algn="r">
              <a:spcBef>
                <a:spcPts val="0"/>
              </a:spcBef>
              <a:buNone/>
              <a:defRPr sz="900">
                <a:solidFill>
                  <a:srgbClr val="87BCE8"/>
                </a:solidFill>
                <a:latin typeface="Source Sans Pro"/>
                <a:ea typeface="Source Sans Pro"/>
                <a:cs typeface="Source Sans Pro"/>
                <a:sym typeface="Source Sans Pro"/>
              </a:defRPr>
            </a:lvl7pPr>
            <a:lvl8pPr marL="0" lvl="7" indent="0" algn="r">
              <a:spcBef>
                <a:spcPts val="0"/>
              </a:spcBef>
              <a:buNone/>
              <a:defRPr sz="900">
                <a:solidFill>
                  <a:srgbClr val="87BCE8"/>
                </a:solidFill>
                <a:latin typeface="Source Sans Pro"/>
                <a:ea typeface="Source Sans Pro"/>
                <a:cs typeface="Source Sans Pro"/>
                <a:sym typeface="Source Sans Pro"/>
              </a:defRPr>
            </a:lvl8pPr>
            <a:lvl9pPr marL="0" lvl="8" indent="0" algn="r">
              <a:spcBef>
                <a:spcPts val="0"/>
              </a:spcBef>
              <a:buNone/>
              <a:defRPr sz="900">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37" name="Google Shape;237;p57"/>
          <p:cNvSpPr txBox="1">
            <a:spLocks noGrp="1"/>
          </p:cNvSpPr>
          <p:nvPr>
            <p:ph type="body" idx="1"/>
          </p:nvPr>
        </p:nvSpPr>
        <p:spPr>
          <a:xfrm>
            <a:off x="457200" y="1276350"/>
            <a:ext cx="3962400" cy="33528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dk2"/>
              </a:buClr>
              <a:buSzPts val="2000"/>
              <a:buChar char="•"/>
              <a:defRPr>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8" name="Google Shape;238;p57"/>
          <p:cNvSpPr txBox="1">
            <a:spLocks noGrp="1"/>
          </p:cNvSpPr>
          <p:nvPr>
            <p:ph type="body" idx="2"/>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latin typeface="Source Sans Pro"/>
                <a:ea typeface="Source Sans Pro"/>
                <a:cs typeface="Source Sans Pro"/>
                <a:sym typeface="Source Sans Pro"/>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9" name="Google Shape;239;p57"/>
          <p:cNvSpPr txBox="1">
            <a:spLocks noGrp="1"/>
          </p:cNvSpPr>
          <p:nvPr>
            <p:ph type="body" idx="3"/>
          </p:nvPr>
        </p:nvSpPr>
        <p:spPr>
          <a:xfrm>
            <a:off x="5069710" y="514350"/>
            <a:ext cx="3617089"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latin typeface="Source Sans Pro"/>
                <a:ea typeface="Source Sans Pro"/>
                <a:cs typeface="Source Sans Pro"/>
                <a:sym typeface="Source Sans Pro"/>
              </a:defRPr>
            </a:lvl1pPr>
            <a:lvl2pPr marL="914400" lvl="1"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2pPr>
            <a:lvl3pPr marL="1371600" lvl="2"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3pPr>
            <a:lvl4pPr marL="1828800" lvl="3"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4pPr>
            <a:lvl5pPr marL="2286000" lvl="4"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plit 1/3">
  <p:cSld name="Split 1/3">
    <p:spTree>
      <p:nvGrpSpPr>
        <p:cNvPr id="1" name="Shape 240"/>
        <p:cNvGrpSpPr/>
        <p:nvPr/>
      </p:nvGrpSpPr>
      <p:grpSpPr>
        <a:xfrm>
          <a:off x="0" y="0"/>
          <a:ext cx="0" cy="0"/>
          <a:chOff x="0" y="0"/>
          <a:chExt cx="0" cy="0"/>
        </a:xfrm>
      </p:grpSpPr>
      <p:sp>
        <p:nvSpPr>
          <p:cNvPr id="241" name="Google Shape;241;p58"/>
          <p:cNvSpPr/>
          <p:nvPr/>
        </p:nvSpPr>
        <p:spPr>
          <a:xfrm>
            <a:off x="3352800" y="0"/>
            <a:ext cx="57912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Source Sans Pro"/>
              <a:ea typeface="Source Sans Pro"/>
              <a:cs typeface="Source Sans Pro"/>
              <a:sym typeface="Source Sans Pro"/>
            </a:endParaRPr>
          </a:p>
        </p:txBody>
      </p:sp>
      <p:sp>
        <p:nvSpPr>
          <p:cNvPr id="242" name="Google Shape;242;p58"/>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p58"/>
          <p:cNvSpPr txBox="1">
            <a:spLocks noGrp="1"/>
          </p:cNvSpPr>
          <p:nvPr>
            <p:ph type="ftr" idx="11"/>
          </p:nvPr>
        </p:nvSpPr>
        <p:spPr>
          <a:xfrm>
            <a:off x="3692324" y="4767263"/>
            <a:ext cx="2403676"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5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87BCE8"/>
                </a:solidFill>
                <a:latin typeface="Source Sans Pro"/>
                <a:ea typeface="Source Sans Pro"/>
                <a:cs typeface="Source Sans Pro"/>
                <a:sym typeface="Source Sans Pro"/>
              </a:defRPr>
            </a:lvl1pPr>
            <a:lvl2pPr marL="0" lvl="1" indent="0" algn="r">
              <a:spcBef>
                <a:spcPts val="0"/>
              </a:spcBef>
              <a:buNone/>
              <a:defRPr sz="900">
                <a:solidFill>
                  <a:srgbClr val="87BCE8"/>
                </a:solidFill>
                <a:latin typeface="Source Sans Pro"/>
                <a:ea typeface="Source Sans Pro"/>
                <a:cs typeface="Source Sans Pro"/>
                <a:sym typeface="Source Sans Pro"/>
              </a:defRPr>
            </a:lvl2pPr>
            <a:lvl3pPr marL="0" lvl="2" indent="0" algn="r">
              <a:spcBef>
                <a:spcPts val="0"/>
              </a:spcBef>
              <a:buNone/>
              <a:defRPr sz="900">
                <a:solidFill>
                  <a:srgbClr val="87BCE8"/>
                </a:solidFill>
                <a:latin typeface="Source Sans Pro"/>
                <a:ea typeface="Source Sans Pro"/>
                <a:cs typeface="Source Sans Pro"/>
                <a:sym typeface="Source Sans Pro"/>
              </a:defRPr>
            </a:lvl3pPr>
            <a:lvl4pPr marL="0" lvl="3" indent="0" algn="r">
              <a:spcBef>
                <a:spcPts val="0"/>
              </a:spcBef>
              <a:buNone/>
              <a:defRPr sz="900">
                <a:solidFill>
                  <a:srgbClr val="87BCE8"/>
                </a:solidFill>
                <a:latin typeface="Source Sans Pro"/>
                <a:ea typeface="Source Sans Pro"/>
                <a:cs typeface="Source Sans Pro"/>
                <a:sym typeface="Source Sans Pro"/>
              </a:defRPr>
            </a:lvl4pPr>
            <a:lvl5pPr marL="0" lvl="4" indent="0" algn="r">
              <a:spcBef>
                <a:spcPts val="0"/>
              </a:spcBef>
              <a:buNone/>
              <a:defRPr sz="900">
                <a:solidFill>
                  <a:srgbClr val="87BCE8"/>
                </a:solidFill>
                <a:latin typeface="Source Sans Pro"/>
                <a:ea typeface="Source Sans Pro"/>
                <a:cs typeface="Source Sans Pro"/>
                <a:sym typeface="Source Sans Pro"/>
              </a:defRPr>
            </a:lvl5pPr>
            <a:lvl6pPr marL="0" lvl="5" indent="0" algn="r">
              <a:spcBef>
                <a:spcPts val="0"/>
              </a:spcBef>
              <a:buNone/>
              <a:defRPr sz="900">
                <a:solidFill>
                  <a:srgbClr val="87BCE8"/>
                </a:solidFill>
                <a:latin typeface="Source Sans Pro"/>
                <a:ea typeface="Source Sans Pro"/>
                <a:cs typeface="Source Sans Pro"/>
                <a:sym typeface="Source Sans Pro"/>
              </a:defRPr>
            </a:lvl6pPr>
            <a:lvl7pPr marL="0" lvl="6" indent="0" algn="r">
              <a:spcBef>
                <a:spcPts val="0"/>
              </a:spcBef>
              <a:buNone/>
              <a:defRPr sz="900">
                <a:solidFill>
                  <a:srgbClr val="87BCE8"/>
                </a:solidFill>
                <a:latin typeface="Source Sans Pro"/>
                <a:ea typeface="Source Sans Pro"/>
                <a:cs typeface="Source Sans Pro"/>
                <a:sym typeface="Source Sans Pro"/>
              </a:defRPr>
            </a:lvl7pPr>
            <a:lvl8pPr marL="0" lvl="7" indent="0" algn="r">
              <a:spcBef>
                <a:spcPts val="0"/>
              </a:spcBef>
              <a:buNone/>
              <a:defRPr sz="900">
                <a:solidFill>
                  <a:srgbClr val="87BCE8"/>
                </a:solidFill>
                <a:latin typeface="Source Sans Pro"/>
                <a:ea typeface="Source Sans Pro"/>
                <a:cs typeface="Source Sans Pro"/>
                <a:sym typeface="Source Sans Pro"/>
              </a:defRPr>
            </a:lvl8pPr>
            <a:lvl9pPr marL="0" lvl="8" indent="0" algn="r">
              <a:spcBef>
                <a:spcPts val="0"/>
              </a:spcBef>
              <a:buNone/>
              <a:defRPr sz="900">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45" name="Google Shape;245;p58"/>
          <p:cNvSpPr txBox="1">
            <a:spLocks noGrp="1"/>
          </p:cNvSpPr>
          <p:nvPr>
            <p:ph type="body" idx="1"/>
          </p:nvPr>
        </p:nvSpPr>
        <p:spPr>
          <a:xfrm>
            <a:off x="3692324" y="514350"/>
            <a:ext cx="4994475"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latin typeface="Source Sans Pro"/>
                <a:ea typeface="Source Sans Pro"/>
                <a:cs typeface="Source Sans Pro"/>
                <a:sym typeface="Source Sans Pro"/>
              </a:defRPr>
            </a:lvl1pPr>
            <a:lvl2pPr marL="914400" lvl="1"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2pPr>
            <a:lvl3pPr marL="1371600" lvl="2"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3pPr>
            <a:lvl4pPr marL="1828800" lvl="3"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4pPr>
            <a:lvl5pPr marL="2286000" lvl="4"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6" name="Google Shape;246;p58"/>
          <p:cNvSpPr txBox="1">
            <a:spLocks noGrp="1"/>
          </p:cNvSpPr>
          <p:nvPr>
            <p:ph type="title"/>
          </p:nvPr>
        </p:nvSpPr>
        <p:spPr>
          <a:xfrm>
            <a:off x="457200" y="514350"/>
            <a:ext cx="2571750" cy="647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7" name="Google Shape;247;p58"/>
          <p:cNvSpPr txBox="1">
            <a:spLocks noGrp="1"/>
          </p:cNvSpPr>
          <p:nvPr>
            <p:ph type="body" idx="2"/>
          </p:nvPr>
        </p:nvSpPr>
        <p:spPr>
          <a:xfrm>
            <a:off x="457200" y="1276350"/>
            <a:ext cx="2571750" cy="3352799"/>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1400"/>
              <a:buNone/>
              <a:defRPr sz="1400">
                <a:latin typeface="Source Sans Pro"/>
                <a:ea typeface="Source Sans Pro"/>
                <a:cs typeface="Source Sans Pro"/>
                <a:sym typeface="Source Sans Pro"/>
              </a:defRPr>
            </a:lvl1pPr>
            <a:lvl2pPr marL="914400" lvl="1" indent="-228600" algn="l">
              <a:lnSpc>
                <a:spcPct val="120000"/>
              </a:lnSpc>
              <a:spcBef>
                <a:spcPts val="600"/>
              </a:spcBef>
              <a:spcAft>
                <a:spcPts val="0"/>
              </a:spcAft>
              <a:buClr>
                <a:schemeClr val="dk2"/>
              </a:buClr>
              <a:buSzPts val="1400"/>
              <a:buNone/>
              <a:defRPr sz="1400">
                <a:latin typeface="Source Sans Pro"/>
                <a:ea typeface="Source Sans Pro"/>
                <a:cs typeface="Source Sans Pro"/>
                <a:sym typeface="Source Sans Pro"/>
              </a:defRPr>
            </a:lvl2pPr>
            <a:lvl3pPr marL="1371600" lvl="2" indent="-228600" algn="l">
              <a:lnSpc>
                <a:spcPct val="120000"/>
              </a:lnSpc>
              <a:spcBef>
                <a:spcPts val="600"/>
              </a:spcBef>
              <a:spcAft>
                <a:spcPts val="0"/>
              </a:spcAft>
              <a:buClr>
                <a:schemeClr val="dk2"/>
              </a:buClr>
              <a:buSzPts val="1400"/>
              <a:buNone/>
              <a:defRPr sz="1400">
                <a:latin typeface="Source Sans Pro"/>
                <a:ea typeface="Source Sans Pro"/>
                <a:cs typeface="Source Sans Pro"/>
                <a:sym typeface="Source Sans Pro"/>
              </a:defRPr>
            </a:lvl3pPr>
            <a:lvl4pPr marL="1828800" lvl="3" indent="-228600" algn="l">
              <a:lnSpc>
                <a:spcPct val="120000"/>
              </a:lnSpc>
              <a:spcBef>
                <a:spcPts val="600"/>
              </a:spcBef>
              <a:spcAft>
                <a:spcPts val="0"/>
              </a:spcAft>
              <a:buClr>
                <a:schemeClr val="dk2"/>
              </a:buClr>
              <a:buSzPts val="1400"/>
              <a:buNone/>
              <a:defRPr sz="1400">
                <a:latin typeface="Source Sans Pro"/>
                <a:ea typeface="Source Sans Pro"/>
                <a:cs typeface="Source Sans Pro"/>
                <a:sym typeface="Source Sans Pro"/>
              </a:defRPr>
            </a:lvl4pPr>
            <a:lvl5pPr marL="2286000" lvl="4" indent="-228600" algn="l">
              <a:lnSpc>
                <a:spcPct val="120000"/>
              </a:lnSpc>
              <a:spcBef>
                <a:spcPts val="600"/>
              </a:spcBef>
              <a:spcAft>
                <a:spcPts val="0"/>
              </a:spcAft>
              <a:buClr>
                <a:schemeClr val="dk2"/>
              </a:buClr>
              <a:buSzPts val="1400"/>
              <a:buNone/>
              <a:defRPr sz="1400">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8" name="Google Shape;248;p58"/>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latin typeface="Source Sans Pro"/>
                <a:ea typeface="Source Sans Pro"/>
                <a:cs typeface="Source Sans Pro"/>
                <a:sym typeface="Source Sans Pro"/>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accent1"/>
        </a:solidFill>
        <a:effectLst/>
      </p:bgPr>
    </p:bg>
    <p:spTree>
      <p:nvGrpSpPr>
        <p:cNvPr id="1" name="Shape 249"/>
        <p:cNvGrpSpPr/>
        <p:nvPr/>
      </p:nvGrpSpPr>
      <p:grpSpPr>
        <a:xfrm>
          <a:off x="0" y="0"/>
          <a:ext cx="0" cy="0"/>
          <a:chOff x="0" y="0"/>
          <a:chExt cx="0" cy="0"/>
        </a:xfrm>
      </p:grpSpPr>
      <p:sp>
        <p:nvSpPr>
          <p:cNvPr id="250" name="Google Shape;250;p5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5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5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87BCE8"/>
                </a:solidFill>
                <a:latin typeface="Source Sans Pro"/>
                <a:ea typeface="Source Sans Pro"/>
                <a:cs typeface="Source Sans Pro"/>
                <a:sym typeface="Source Sans Pro"/>
              </a:defRPr>
            </a:lvl1pPr>
            <a:lvl2pPr marL="0" lvl="1" indent="0" algn="r">
              <a:spcBef>
                <a:spcPts val="0"/>
              </a:spcBef>
              <a:buNone/>
              <a:defRPr sz="900">
                <a:solidFill>
                  <a:srgbClr val="87BCE8"/>
                </a:solidFill>
                <a:latin typeface="Source Sans Pro"/>
                <a:ea typeface="Source Sans Pro"/>
                <a:cs typeface="Source Sans Pro"/>
                <a:sym typeface="Source Sans Pro"/>
              </a:defRPr>
            </a:lvl2pPr>
            <a:lvl3pPr marL="0" lvl="2" indent="0" algn="r">
              <a:spcBef>
                <a:spcPts val="0"/>
              </a:spcBef>
              <a:buNone/>
              <a:defRPr sz="900">
                <a:solidFill>
                  <a:srgbClr val="87BCE8"/>
                </a:solidFill>
                <a:latin typeface="Source Sans Pro"/>
                <a:ea typeface="Source Sans Pro"/>
                <a:cs typeface="Source Sans Pro"/>
                <a:sym typeface="Source Sans Pro"/>
              </a:defRPr>
            </a:lvl3pPr>
            <a:lvl4pPr marL="0" lvl="3" indent="0" algn="r">
              <a:spcBef>
                <a:spcPts val="0"/>
              </a:spcBef>
              <a:buNone/>
              <a:defRPr sz="900">
                <a:solidFill>
                  <a:srgbClr val="87BCE8"/>
                </a:solidFill>
                <a:latin typeface="Source Sans Pro"/>
                <a:ea typeface="Source Sans Pro"/>
                <a:cs typeface="Source Sans Pro"/>
                <a:sym typeface="Source Sans Pro"/>
              </a:defRPr>
            </a:lvl4pPr>
            <a:lvl5pPr marL="0" lvl="4" indent="0" algn="r">
              <a:spcBef>
                <a:spcPts val="0"/>
              </a:spcBef>
              <a:buNone/>
              <a:defRPr sz="900">
                <a:solidFill>
                  <a:srgbClr val="87BCE8"/>
                </a:solidFill>
                <a:latin typeface="Source Sans Pro"/>
                <a:ea typeface="Source Sans Pro"/>
                <a:cs typeface="Source Sans Pro"/>
                <a:sym typeface="Source Sans Pro"/>
              </a:defRPr>
            </a:lvl5pPr>
            <a:lvl6pPr marL="0" lvl="5" indent="0" algn="r">
              <a:spcBef>
                <a:spcPts val="0"/>
              </a:spcBef>
              <a:buNone/>
              <a:defRPr sz="900">
                <a:solidFill>
                  <a:srgbClr val="87BCE8"/>
                </a:solidFill>
                <a:latin typeface="Source Sans Pro"/>
                <a:ea typeface="Source Sans Pro"/>
                <a:cs typeface="Source Sans Pro"/>
                <a:sym typeface="Source Sans Pro"/>
              </a:defRPr>
            </a:lvl6pPr>
            <a:lvl7pPr marL="0" lvl="6" indent="0" algn="r">
              <a:spcBef>
                <a:spcPts val="0"/>
              </a:spcBef>
              <a:buNone/>
              <a:defRPr sz="900">
                <a:solidFill>
                  <a:srgbClr val="87BCE8"/>
                </a:solidFill>
                <a:latin typeface="Source Sans Pro"/>
                <a:ea typeface="Source Sans Pro"/>
                <a:cs typeface="Source Sans Pro"/>
                <a:sym typeface="Source Sans Pro"/>
              </a:defRPr>
            </a:lvl7pPr>
            <a:lvl8pPr marL="0" lvl="7" indent="0" algn="r">
              <a:spcBef>
                <a:spcPts val="0"/>
              </a:spcBef>
              <a:buNone/>
              <a:defRPr sz="900">
                <a:solidFill>
                  <a:srgbClr val="87BCE8"/>
                </a:solidFill>
                <a:latin typeface="Source Sans Pro"/>
                <a:ea typeface="Source Sans Pro"/>
                <a:cs typeface="Source Sans Pro"/>
                <a:sym typeface="Source Sans Pro"/>
              </a:defRPr>
            </a:lvl8pPr>
            <a:lvl9pPr marL="0" lvl="8" indent="0" algn="r">
              <a:spcBef>
                <a:spcPts val="0"/>
              </a:spcBef>
              <a:buNone/>
              <a:defRPr sz="900">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26"/>
        <p:cNvGrpSpPr/>
        <p:nvPr/>
      </p:nvGrpSpPr>
      <p:grpSpPr>
        <a:xfrm>
          <a:off x="0" y="0"/>
          <a:ext cx="0" cy="0"/>
          <a:chOff x="0" y="0"/>
          <a:chExt cx="0" cy="0"/>
        </a:xfrm>
      </p:grpSpPr>
      <p:sp>
        <p:nvSpPr>
          <p:cNvPr id="27" name="Google Shape;27;p32"/>
          <p:cNvSpPr txBox="1">
            <a:spLocks noGrp="1"/>
          </p:cNvSpPr>
          <p:nvPr>
            <p:ph type="title"/>
          </p:nvPr>
        </p:nvSpPr>
        <p:spPr>
          <a:xfrm>
            <a:off x="457200" y="2208037"/>
            <a:ext cx="8229600" cy="72742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Source Sans Pro"/>
              <a:buNone/>
              <a:defRPr sz="3600">
                <a:solidFill>
                  <a:schemeClr val="lt1"/>
                </a:solidFill>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2"/>
          <p:cNvSpPr txBox="1">
            <a:spLocks noGrp="1"/>
          </p:cNvSpPr>
          <p:nvPr>
            <p:ph type="body" idx="1"/>
          </p:nvPr>
        </p:nvSpPr>
        <p:spPr>
          <a:xfrm>
            <a:off x="457200" y="1821847"/>
            <a:ext cx="8229600" cy="36180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1400"/>
              <a:buNone/>
              <a:defRPr sz="1400" b="1" i="0" cap="none">
                <a:solidFill>
                  <a:schemeClr val="lt1"/>
                </a:solidFill>
                <a:latin typeface="Source Sans Pro"/>
                <a:ea typeface="Source Sans Pro"/>
                <a:cs typeface="Source Sans Pro"/>
                <a:sym typeface="Source Sans Pro"/>
              </a:defRPr>
            </a:lvl1pPr>
            <a:lvl2pPr marL="914400" lvl="1" indent="-228600" algn="l">
              <a:lnSpc>
                <a:spcPct val="120000"/>
              </a:lnSpc>
              <a:spcBef>
                <a:spcPts val="600"/>
              </a:spcBef>
              <a:spcAft>
                <a:spcPts val="0"/>
              </a:spcAft>
              <a:buClr>
                <a:srgbClr val="8997AD"/>
              </a:buClr>
              <a:buSzPts val="1500"/>
              <a:buNone/>
              <a:defRPr sz="1500">
                <a:solidFill>
                  <a:srgbClr val="8997AD"/>
                </a:solidFill>
              </a:defRPr>
            </a:lvl2pPr>
            <a:lvl3pPr marL="1371600" lvl="2" indent="-228600" algn="l">
              <a:lnSpc>
                <a:spcPct val="120000"/>
              </a:lnSpc>
              <a:spcBef>
                <a:spcPts val="600"/>
              </a:spcBef>
              <a:spcAft>
                <a:spcPts val="0"/>
              </a:spcAft>
              <a:buClr>
                <a:srgbClr val="8997AD"/>
              </a:buClr>
              <a:buSzPts val="1350"/>
              <a:buNone/>
              <a:defRPr sz="1350">
                <a:solidFill>
                  <a:srgbClr val="8997AD"/>
                </a:solidFill>
              </a:defRPr>
            </a:lvl3pPr>
            <a:lvl4pPr marL="1828800" lvl="3" indent="-228600" algn="l">
              <a:lnSpc>
                <a:spcPct val="120000"/>
              </a:lnSpc>
              <a:spcBef>
                <a:spcPts val="600"/>
              </a:spcBef>
              <a:spcAft>
                <a:spcPts val="0"/>
              </a:spcAft>
              <a:buClr>
                <a:srgbClr val="8997AD"/>
              </a:buClr>
              <a:buSzPts val="1200"/>
              <a:buNone/>
              <a:defRPr sz="1200">
                <a:solidFill>
                  <a:srgbClr val="8997AD"/>
                </a:solidFill>
              </a:defRPr>
            </a:lvl4pPr>
            <a:lvl5pPr marL="2286000" lvl="4" indent="-228600" algn="l">
              <a:lnSpc>
                <a:spcPct val="120000"/>
              </a:lnSpc>
              <a:spcBef>
                <a:spcPts val="600"/>
              </a:spcBef>
              <a:spcAft>
                <a:spcPts val="0"/>
              </a:spcAft>
              <a:buClr>
                <a:srgbClr val="8997AD"/>
              </a:buClr>
              <a:buSzPts val="1200"/>
              <a:buNone/>
              <a:defRPr sz="1200">
                <a:solidFill>
                  <a:srgbClr val="8997AD"/>
                </a:solidFill>
              </a:defRPr>
            </a:lvl5pPr>
            <a:lvl6pPr marL="2743200" lvl="5" indent="-228600" algn="l">
              <a:lnSpc>
                <a:spcPct val="90000"/>
              </a:lnSpc>
              <a:spcBef>
                <a:spcPts val="600"/>
              </a:spcBef>
              <a:spcAft>
                <a:spcPts val="0"/>
              </a:spcAft>
              <a:buClr>
                <a:srgbClr val="8997AD"/>
              </a:buClr>
              <a:buSzPts val="1200"/>
              <a:buNone/>
              <a:defRPr sz="1200">
                <a:solidFill>
                  <a:srgbClr val="8997AD"/>
                </a:solidFill>
              </a:defRPr>
            </a:lvl6pPr>
            <a:lvl7pPr marL="3200400" lvl="6" indent="-228600" algn="l">
              <a:lnSpc>
                <a:spcPct val="90000"/>
              </a:lnSpc>
              <a:spcBef>
                <a:spcPts val="375"/>
              </a:spcBef>
              <a:spcAft>
                <a:spcPts val="0"/>
              </a:spcAft>
              <a:buClr>
                <a:srgbClr val="8997AD"/>
              </a:buClr>
              <a:buSzPts val="1200"/>
              <a:buNone/>
              <a:defRPr sz="1200">
                <a:solidFill>
                  <a:srgbClr val="8997AD"/>
                </a:solidFill>
              </a:defRPr>
            </a:lvl7pPr>
            <a:lvl8pPr marL="3657600" lvl="7" indent="-228600" algn="l">
              <a:lnSpc>
                <a:spcPct val="90000"/>
              </a:lnSpc>
              <a:spcBef>
                <a:spcPts val="375"/>
              </a:spcBef>
              <a:spcAft>
                <a:spcPts val="0"/>
              </a:spcAft>
              <a:buClr>
                <a:srgbClr val="8997AD"/>
              </a:buClr>
              <a:buSzPts val="1200"/>
              <a:buNone/>
              <a:defRPr sz="1200">
                <a:solidFill>
                  <a:srgbClr val="8997AD"/>
                </a:solidFill>
              </a:defRPr>
            </a:lvl8pPr>
            <a:lvl9pPr marL="4114800" lvl="8" indent="-228600" algn="l">
              <a:lnSpc>
                <a:spcPct val="90000"/>
              </a:lnSpc>
              <a:spcBef>
                <a:spcPts val="375"/>
              </a:spcBef>
              <a:spcAft>
                <a:spcPts val="0"/>
              </a:spcAft>
              <a:buClr>
                <a:srgbClr val="8997AD"/>
              </a:buClr>
              <a:buSzPts val="1200"/>
              <a:buNone/>
              <a:defRPr sz="1200">
                <a:solidFill>
                  <a:srgbClr val="8997AD"/>
                </a:solidFill>
              </a:defRPr>
            </a:lvl9pPr>
          </a:lstStyle>
          <a:p>
            <a:endParaRPr/>
          </a:p>
        </p:txBody>
      </p:sp>
      <p:sp>
        <p:nvSpPr>
          <p:cNvPr id="29" name="Google Shape;29;p3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7BCE8"/>
                </a:solidFill>
                <a:latin typeface="Source Sans Pro"/>
                <a:ea typeface="Source Sans Pro"/>
                <a:cs typeface="Source Sans Pro"/>
                <a:sym typeface="Source Sans Pro"/>
              </a:defRPr>
            </a:lvl1pPr>
            <a:lvl2pPr marL="0" lvl="1" indent="0" algn="r">
              <a:spcBef>
                <a:spcPts val="0"/>
              </a:spcBef>
              <a:buNone/>
              <a:defRPr sz="900" b="0" i="0" u="none" strike="noStrike" cap="none">
                <a:solidFill>
                  <a:srgbClr val="87BCE8"/>
                </a:solidFill>
                <a:latin typeface="Source Sans Pro"/>
                <a:ea typeface="Source Sans Pro"/>
                <a:cs typeface="Source Sans Pro"/>
                <a:sym typeface="Source Sans Pro"/>
              </a:defRPr>
            </a:lvl2pPr>
            <a:lvl3pPr marL="0" lvl="2" indent="0" algn="r">
              <a:spcBef>
                <a:spcPts val="0"/>
              </a:spcBef>
              <a:buNone/>
              <a:defRPr sz="900" b="0" i="0" u="none" strike="noStrike" cap="none">
                <a:solidFill>
                  <a:srgbClr val="87BCE8"/>
                </a:solidFill>
                <a:latin typeface="Source Sans Pro"/>
                <a:ea typeface="Source Sans Pro"/>
                <a:cs typeface="Source Sans Pro"/>
                <a:sym typeface="Source Sans Pro"/>
              </a:defRPr>
            </a:lvl3pPr>
            <a:lvl4pPr marL="0" lvl="3" indent="0" algn="r">
              <a:spcBef>
                <a:spcPts val="0"/>
              </a:spcBef>
              <a:buNone/>
              <a:defRPr sz="900" b="0" i="0" u="none" strike="noStrike" cap="none">
                <a:solidFill>
                  <a:srgbClr val="87BCE8"/>
                </a:solidFill>
                <a:latin typeface="Source Sans Pro"/>
                <a:ea typeface="Source Sans Pro"/>
                <a:cs typeface="Source Sans Pro"/>
                <a:sym typeface="Source Sans Pro"/>
              </a:defRPr>
            </a:lvl4pPr>
            <a:lvl5pPr marL="0" lvl="4" indent="0" algn="r">
              <a:spcBef>
                <a:spcPts val="0"/>
              </a:spcBef>
              <a:buNone/>
              <a:defRPr sz="900" b="0" i="0" u="none" strike="noStrike" cap="none">
                <a:solidFill>
                  <a:srgbClr val="87BCE8"/>
                </a:solidFill>
                <a:latin typeface="Source Sans Pro"/>
                <a:ea typeface="Source Sans Pro"/>
                <a:cs typeface="Source Sans Pro"/>
                <a:sym typeface="Source Sans Pro"/>
              </a:defRPr>
            </a:lvl5pPr>
            <a:lvl6pPr marL="0" lvl="5" indent="0" algn="r">
              <a:spcBef>
                <a:spcPts val="0"/>
              </a:spcBef>
              <a:buNone/>
              <a:defRPr sz="900" b="0" i="0" u="none" strike="noStrike" cap="none">
                <a:solidFill>
                  <a:srgbClr val="87BCE8"/>
                </a:solidFill>
                <a:latin typeface="Source Sans Pro"/>
                <a:ea typeface="Source Sans Pro"/>
                <a:cs typeface="Source Sans Pro"/>
                <a:sym typeface="Source Sans Pro"/>
              </a:defRPr>
            </a:lvl6pPr>
            <a:lvl7pPr marL="0" lvl="6" indent="0" algn="r">
              <a:spcBef>
                <a:spcPts val="0"/>
              </a:spcBef>
              <a:buNone/>
              <a:defRPr sz="900" b="0" i="0" u="none" strike="noStrike" cap="none">
                <a:solidFill>
                  <a:srgbClr val="87BCE8"/>
                </a:solidFill>
                <a:latin typeface="Source Sans Pro"/>
                <a:ea typeface="Source Sans Pro"/>
                <a:cs typeface="Source Sans Pro"/>
                <a:sym typeface="Source Sans Pro"/>
              </a:defRPr>
            </a:lvl7pPr>
            <a:lvl8pPr marL="0" lvl="7" indent="0" algn="r">
              <a:spcBef>
                <a:spcPts val="0"/>
              </a:spcBef>
              <a:buNone/>
              <a:defRPr sz="900" b="0" i="0" u="none" strike="noStrike" cap="none">
                <a:solidFill>
                  <a:srgbClr val="87BCE8"/>
                </a:solidFill>
                <a:latin typeface="Source Sans Pro"/>
                <a:ea typeface="Source Sans Pro"/>
                <a:cs typeface="Source Sans Pro"/>
                <a:sym typeface="Source Sans Pro"/>
              </a:defRPr>
            </a:lvl8pPr>
            <a:lvl9pPr marL="0" lvl="8" indent="0" algn="r">
              <a:spcBef>
                <a:spcPts val="0"/>
              </a:spcBef>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cxnSp>
        <p:nvCxnSpPr>
          <p:cNvPr id="32" name="Google Shape;32;p32"/>
          <p:cNvCxnSpPr/>
          <p:nvPr/>
        </p:nvCxnSpPr>
        <p:spPr>
          <a:xfrm>
            <a:off x="457200" y="2935462"/>
            <a:ext cx="8229600" cy="0"/>
          </a:xfrm>
          <a:prstGeom prst="straightConnector1">
            <a:avLst/>
          </a:prstGeom>
          <a:noFill/>
          <a:ln w="28575" cap="flat" cmpd="sng">
            <a:solidFill>
              <a:schemeClr val="l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Content, and Three Columns">
  <p:cSld name="Title, Content, and Three Columns">
    <p:spTree>
      <p:nvGrpSpPr>
        <p:cNvPr id="1" name="Shape 253"/>
        <p:cNvGrpSpPr/>
        <p:nvPr/>
      </p:nvGrpSpPr>
      <p:grpSpPr>
        <a:xfrm>
          <a:off x="0" y="0"/>
          <a:ext cx="0" cy="0"/>
          <a:chOff x="0" y="0"/>
          <a:chExt cx="0" cy="0"/>
        </a:xfrm>
      </p:grpSpPr>
      <p:sp>
        <p:nvSpPr>
          <p:cNvPr id="254" name="Google Shape;254;p60"/>
          <p:cNvSpPr txBox="1">
            <a:spLocks noGrp="1"/>
          </p:cNvSpPr>
          <p:nvPr>
            <p:ph type="title"/>
          </p:nvPr>
        </p:nvSpPr>
        <p:spPr>
          <a:xfrm>
            <a:off x="628650" y="89154"/>
            <a:ext cx="7886700" cy="56469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p60"/>
          <p:cNvSpPr txBox="1">
            <a:spLocks noGrp="1"/>
          </p:cNvSpPr>
          <p:nvPr>
            <p:ph type="body" idx="1"/>
          </p:nvPr>
        </p:nvSpPr>
        <p:spPr>
          <a:xfrm>
            <a:off x="628651" y="850392"/>
            <a:ext cx="7886699" cy="1394045"/>
          </a:xfrm>
          <a:prstGeom prst="rect">
            <a:avLst/>
          </a:prstGeom>
          <a:noFill/>
          <a:ln>
            <a:noFill/>
          </a:ln>
        </p:spPr>
        <p:txBody>
          <a:bodyPr spcFirstLastPara="1" wrap="square" lIns="91425" tIns="45700" rIns="91425" bIns="45700" anchor="t" anchorCtr="0">
            <a:normAutofit/>
          </a:bodyPr>
          <a:lstStyle>
            <a:lvl1pPr marL="457200" lvl="0" indent="-355600" algn="l">
              <a:lnSpc>
                <a:spcPct val="110000"/>
              </a:lnSpc>
              <a:spcBef>
                <a:spcPts val="0"/>
              </a:spcBef>
              <a:spcAft>
                <a:spcPts val="0"/>
              </a:spcAft>
              <a:buClr>
                <a:schemeClr val="dk2"/>
              </a:buClr>
              <a:buSzPts val="2000"/>
              <a:buChar char="•"/>
              <a:defRPr/>
            </a:lvl1pPr>
            <a:lvl2pPr marL="914400" lvl="1" indent="-355600" algn="l">
              <a:lnSpc>
                <a:spcPct val="110000"/>
              </a:lnSpc>
              <a:spcBef>
                <a:spcPts val="600"/>
              </a:spcBef>
              <a:spcAft>
                <a:spcPts val="0"/>
              </a:spcAft>
              <a:buClr>
                <a:schemeClr val="dk2"/>
              </a:buClr>
              <a:buSzPts val="2000"/>
              <a:buChar char="•"/>
              <a:defRPr/>
            </a:lvl2pPr>
            <a:lvl3pPr marL="1371600" lvl="2" indent="-355600" algn="l">
              <a:lnSpc>
                <a:spcPct val="110000"/>
              </a:lnSpc>
              <a:spcBef>
                <a:spcPts val="600"/>
              </a:spcBef>
              <a:spcAft>
                <a:spcPts val="0"/>
              </a:spcAft>
              <a:buClr>
                <a:schemeClr val="dk2"/>
              </a:buClr>
              <a:buSzPts val="2000"/>
              <a:buChar char="•"/>
              <a:defRPr/>
            </a:lvl3pPr>
            <a:lvl4pPr marL="1828800" lvl="3" indent="-355600" algn="l">
              <a:lnSpc>
                <a:spcPct val="110000"/>
              </a:lnSpc>
              <a:spcBef>
                <a:spcPts val="600"/>
              </a:spcBef>
              <a:spcAft>
                <a:spcPts val="0"/>
              </a:spcAft>
              <a:buClr>
                <a:schemeClr val="dk2"/>
              </a:buClr>
              <a:buSzPts val="2000"/>
              <a:buChar char="•"/>
              <a:defRPr/>
            </a:lvl4pPr>
            <a:lvl5pPr marL="2286000" lvl="4" indent="-355600" algn="l">
              <a:lnSpc>
                <a:spcPct val="110000"/>
              </a:lnSpc>
              <a:spcBef>
                <a:spcPts val="600"/>
              </a:spcBef>
              <a:spcAft>
                <a:spcPts val="0"/>
              </a:spcAft>
              <a:buClr>
                <a:schemeClr val="dk2"/>
              </a:buClr>
              <a:buSzPts val="20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6" name="Google Shape;256;p60"/>
          <p:cNvSpPr txBox="1">
            <a:spLocks noGrp="1"/>
          </p:cNvSpPr>
          <p:nvPr>
            <p:ph type="body" idx="2"/>
          </p:nvPr>
        </p:nvSpPr>
        <p:spPr>
          <a:xfrm>
            <a:off x="628650" y="2315511"/>
            <a:ext cx="2560320" cy="1043351"/>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7" name="Google Shape;257;p60"/>
          <p:cNvSpPr txBox="1">
            <a:spLocks noGrp="1"/>
          </p:cNvSpPr>
          <p:nvPr>
            <p:ph type="body" idx="3"/>
          </p:nvPr>
        </p:nvSpPr>
        <p:spPr>
          <a:xfrm>
            <a:off x="628650" y="3429936"/>
            <a:ext cx="2560320" cy="1041481"/>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8" name="Google Shape;258;p60"/>
          <p:cNvSpPr txBox="1">
            <a:spLocks noGrp="1"/>
          </p:cNvSpPr>
          <p:nvPr>
            <p:ph type="body" idx="4"/>
          </p:nvPr>
        </p:nvSpPr>
        <p:spPr>
          <a:xfrm>
            <a:off x="3291839" y="2316446"/>
            <a:ext cx="2560320" cy="104241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9" name="Google Shape;259;p60"/>
          <p:cNvSpPr txBox="1">
            <a:spLocks noGrp="1"/>
          </p:cNvSpPr>
          <p:nvPr>
            <p:ph type="body" idx="5"/>
          </p:nvPr>
        </p:nvSpPr>
        <p:spPr>
          <a:xfrm>
            <a:off x="3291839" y="3430871"/>
            <a:ext cx="2560320" cy="104241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0" name="Google Shape;260;p60"/>
          <p:cNvSpPr txBox="1">
            <a:spLocks noGrp="1"/>
          </p:cNvSpPr>
          <p:nvPr>
            <p:ph type="body" idx="6"/>
          </p:nvPr>
        </p:nvSpPr>
        <p:spPr>
          <a:xfrm>
            <a:off x="5955029" y="2317381"/>
            <a:ext cx="2560320" cy="104241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1" name="Google Shape;261;p60"/>
          <p:cNvSpPr txBox="1">
            <a:spLocks noGrp="1"/>
          </p:cNvSpPr>
          <p:nvPr>
            <p:ph type="body" idx="7"/>
          </p:nvPr>
        </p:nvSpPr>
        <p:spPr>
          <a:xfrm>
            <a:off x="5955029" y="3429935"/>
            <a:ext cx="2560320" cy="104241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2" name="Google Shape;262;p6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p>
            <a:r>
              <a:rPr lang="en-US"/>
              <a:t>Click to edit Master title style</a:t>
            </a:r>
            <a:endParaRPr lang="en-US" dirty="0"/>
          </a:p>
        </p:txBody>
      </p:sp>
      <p:sp>
        <p:nvSpPr>
          <p:cNvPr id="3" name="Content Placeholder 2"/>
          <p:cNvSpPr>
            <a:spLocks noGrp="1"/>
          </p:cNvSpPr>
          <p:nvPr>
            <p:ph idx="1"/>
          </p:nvPr>
        </p:nvSpPr>
        <p:spPr>
          <a:xfrm>
            <a:off x="457200" y="1276351"/>
            <a:ext cx="7543800" cy="3352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p>
            <a:r>
              <a:rPr lang="en-US" dirty="0"/>
              <a:t>DIGITAL SERVICE at VA</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dirty="0"/>
          </a:p>
        </p:txBody>
      </p:sp>
      <p:sp>
        <p:nvSpPr>
          <p:cNvPr id="8" name="Text Placeholder 7">
            <a:extLst>
              <a:ext uri="{FF2B5EF4-FFF2-40B4-BE49-F238E27FC236}">
                <a16:creationId xmlns:a16="http://schemas.microsoft.com/office/drawing/2014/main" id="{D2B6573B-C9A5-FA4C-93D9-C3ECE5A4EE7C}"/>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Edit Master text styles</a:t>
            </a:r>
          </a:p>
        </p:txBody>
      </p:sp>
    </p:spTree>
    <p:extLst>
      <p:ext uri="{BB962C8B-B14F-4D97-AF65-F5344CB8AC3E}">
        <p14:creationId xmlns:p14="http://schemas.microsoft.com/office/powerpoint/2010/main" val="2859240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5F394-7752-4D37-ACB9-D7DF6E18FE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37CD71-8309-4D54-9BAD-8EE52B4179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32B97B-07B1-4DFA-AD77-83359A88E2A4}"/>
              </a:ext>
            </a:extLst>
          </p:cNvPr>
          <p:cNvSpPr>
            <a:spLocks noGrp="1"/>
          </p:cNvSpPr>
          <p:nvPr>
            <p:ph type="dt" sz="half" idx="10"/>
          </p:nvPr>
        </p:nvSpPr>
        <p:spPr/>
        <p:txBody>
          <a:bodyPr/>
          <a:lstStyle/>
          <a:p>
            <a:fld id="{DCD7D425-5739-47EF-B951-B82E513BB052}" type="datetimeFigureOut">
              <a:rPr lang="en-US" smtClean="0"/>
              <a:t>9/1/2020</a:t>
            </a:fld>
            <a:endParaRPr lang="en-US"/>
          </a:p>
        </p:txBody>
      </p:sp>
      <p:sp>
        <p:nvSpPr>
          <p:cNvPr id="5" name="Footer Placeholder 4">
            <a:extLst>
              <a:ext uri="{FF2B5EF4-FFF2-40B4-BE49-F238E27FC236}">
                <a16:creationId xmlns:a16="http://schemas.microsoft.com/office/drawing/2014/main" id="{3FE210E4-D166-4D6C-A0ED-7C8A07C8A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111C9B-5C37-486F-B605-F2817956A2B3}"/>
              </a:ext>
            </a:extLst>
          </p:cNvPr>
          <p:cNvSpPr>
            <a:spLocks noGrp="1"/>
          </p:cNvSpPr>
          <p:nvPr>
            <p:ph type="sldNum" sz="quarter" idx="12"/>
          </p:nvPr>
        </p:nvSpPr>
        <p:spPr/>
        <p:txBody>
          <a:bodyPr/>
          <a:lstStyle/>
          <a:p>
            <a:fld id="{75B02AA1-ED9F-413F-9BFE-622B537B25F4}" type="slidenum">
              <a:rPr lang="en-US" smtClean="0"/>
              <a:t>‹#›</a:t>
            </a:fld>
            <a:endParaRPr lang="en-US"/>
          </a:p>
        </p:txBody>
      </p:sp>
    </p:spTree>
    <p:extLst>
      <p:ext uri="{BB962C8B-B14F-4D97-AF65-F5344CB8AC3E}">
        <p14:creationId xmlns:p14="http://schemas.microsoft.com/office/powerpoint/2010/main" val="16072264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7E7D2-80B7-405F-978B-71F56103DA60}"/>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A8DDFF5-5352-46AB-922E-DE9C2E3B2E0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455EA52-93D4-4FB4-AB08-3F26A4C8F3EA}"/>
              </a:ext>
            </a:extLst>
          </p:cNvPr>
          <p:cNvSpPr>
            <a:spLocks noGrp="1"/>
          </p:cNvSpPr>
          <p:nvPr>
            <p:ph type="dt" sz="half" idx="10"/>
          </p:nvPr>
        </p:nvSpPr>
        <p:spPr/>
        <p:txBody>
          <a:bodyPr/>
          <a:lstStyle/>
          <a:p>
            <a:fld id="{0AF3DE7A-737C-4C7A-A166-BFE977B79879}" type="datetimeFigureOut">
              <a:rPr lang="en-US" smtClean="0"/>
              <a:t>9/1/2020</a:t>
            </a:fld>
            <a:endParaRPr lang="en-US"/>
          </a:p>
        </p:txBody>
      </p:sp>
      <p:sp>
        <p:nvSpPr>
          <p:cNvPr id="5" name="Footer Placeholder 4">
            <a:extLst>
              <a:ext uri="{FF2B5EF4-FFF2-40B4-BE49-F238E27FC236}">
                <a16:creationId xmlns:a16="http://schemas.microsoft.com/office/drawing/2014/main" id="{EC5A8D1E-4A3D-4512-9323-2216E0B586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E53C1-527C-4A4F-B288-51813415E7FB}"/>
              </a:ext>
            </a:extLst>
          </p:cNvPr>
          <p:cNvSpPr>
            <a:spLocks noGrp="1"/>
          </p:cNvSpPr>
          <p:nvPr>
            <p:ph type="sldNum" sz="quarter" idx="12"/>
          </p:nvPr>
        </p:nvSpPr>
        <p:spPr/>
        <p:txBody>
          <a:bodyPr/>
          <a:lstStyle/>
          <a:p>
            <a:fld id="{EDEACE16-B2D0-4591-99C3-9754DF011D7A}" type="slidenum">
              <a:rPr lang="en-US" smtClean="0"/>
              <a:t>‹#›</a:t>
            </a:fld>
            <a:endParaRPr lang="en-US"/>
          </a:p>
        </p:txBody>
      </p:sp>
    </p:spTree>
    <p:extLst>
      <p:ext uri="{BB962C8B-B14F-4D97-AF65-F5344CB8AC3E}">
        <p14:creationId xmlns:p14="http://schemas.microsoft.com/office/powerpoint/2010/main" val="325399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AA6B-5D02-4EF3-AC19-ADB0A30C48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1CE9DD-B05D-4D55-AF12-CD53D88804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2ED20-36F7-4FCE-9F84-0EE56EAD547B}"/>
              </a:ext>
            </a:extLst>
          </p:cNvPr>
          <p:cNvSpPr>
            <a:spLocks noGrp="1"/>
          </p:cNvSpPr>
          <p:nvPr>
            <p:ph type="dt" sz="half" idx="10"/>
          </p:nvPr>
        </p:nvSpPr>
        <p:spPr/>
        <p:txBody>
          <a:bodyPr/>
          <a:lstStyle/>
          <a:p>
            <a:fld id="{0AF3DE7A-737C-4C7A-A166-BFE977B79879}" type="datetimeFigureOut">
              <a:rPr lang="en-US" smtClean="0"/>
              <a:t>9/1/2020</a:t>
            </a:fld>
            <a:endParaRPr lang="en-US"/>
          </a:p>
        </p:txBody>
      </p:sp>
      <p:sp>
        <p:nvSpPr>
          <p:cNvPr id="5" name="Footer Placeholder 4">
            <a:extLst>
              <a:ext uri="{FF2B5EF4-FFF2-40B4-BE49-F238E27FC236}">
                <a16:creationId xmlns:a16="http://schemas.microsoft.com/office/drawing/2014/main" id="{219D8128-C4F9-4486-9DA5-891CE29F7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577A90-9AF5-44D7-91FE-E6EF1FA64A84}"/>
              </a:ext>
            </a:extLst>
          </p:cNvPr>
          <p:cNvSpPr>
            <a:spLocks noGrp="1"/>
          </p:cNvSpPr>
          <p:nvPr>
            <p:ph type="sldNum" sz="quarter" idx="12"/>
          </p:nvPr>
        </p:nvSpPr>
        <p:spPr/>
        <p:txBody>
          <a:bodyPr/>
          <a:lstStyle/>
          <a:p>
            <a:fld id="{EDEACE16-B2D0-4591-99C3-9754DF011D7A}" type="slidenum">
              <a:rPr lang="en-US" smtClean="0"/>
              <a:t>‹#›</a:t>
            </a:fld>
            <a:endParaRPr lang="en-US"/>
          </a:p>
        </p:txBody>
      </p:sp>
    </p:spTree>
    <p:extLst>
      <p:ext uri="{BB962C8B-B14F-4D97-AF65-F5344CB8AC3E}">
        <p14:creationId xmlns:p14="http://schemas.microsoft.com/office/powerpoint/2010/main" val="29273780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D0270-F21B-491F-A960-80D04CCA20B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B55C28D-7430-44B6-A8F8-396EB297986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69DCDDA-DB7F-4324-A589-D4875FE682F4}"/>
              </a:ext>
            </a:extLst>
          </p:cNvPr>
          <p:cNvSpPr>
            <a:spLocks noGrp="1"/>
          </p:cNvSpPr>
          <p:nvPr>
            <p:ph type="dt" sz="half" idx="10"/>
          </p:nvPr>
        </p:nvSpPr>
        <p:spPr/>
        <p:txBody>
          <a:bodyPr/>
          <a:lstStyle/>
          <a:p>
            <a:fld id="{0AF3DE7A-737C-4C7A-A166-BFE977B79879}" type="datetimeFigureOut">
              <a:rPr lang="en-US" smtClean="0"/>
              <a:t>9/1/2020</a:t>
            </a:fld>
            <a:endParaRPr lang="en-US"/>
          </a:p>
        </p:txBody>
      </p:sp>
      <p:sp>
        <p:nvSpPr>
          <p:cNvPr id="5" name="Footer Placeholder 4">
            <a:extLst>
              <a:ext uri="{FF2B5EF4-FFF2-40B4-BE49-F238E27FC236}">
                <a16:creationId xmlns:a16="http://schemas.microsoft.com/office/drawing/2014/main" id="{3A0A87AB-81B2-4449-92D7-12FEC9C38F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794D0-EC4F-41B5-A671-59447AAF4F13}"/>
              </a:ext>
            </a:extLst>
          </p:cNvPr>
          <p:cNvSpPr>
            <a:spLocks noGrp="1"/>
          </p:cNvSpPr>
          <p:nvPr>
            <p:ph type="sldNum" sz="quarter" idx="12"/>
          </p:nvPr>
        </p:nvSpPr>
        <p:spPr/>
        <p:txBody>
          <a:bodyPr/>
          <a:lstStyle/>
          <a:p>
            <a:fld id="{EDEACE16-B2D0-4591-99C3-9754DF011D7A}" type="slidenum">
              <a:rPr lang="en-US" smtClean="0"/>
              <a:t>‹#›</a:t>
            </a:fld>
            <a:endParaRPr lang="en-US"/>
          </a:p>
        </p:txBody>
      </p:sp>
    </p:spTree>
    <p:extLst>
      <p:ext uri="{BB962C8B-B14F-4D97-AF65-F5344CB8AC3E}">
        <p14:creationId xmlns:p14="http://schemas.microsoft.com/office/powerpoint/2010/main" val="3254703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BD19-B92A-4B02-B69A-3C4A514D84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F49B75-7F79-4CD0-806D-36B3E41F1546}"/>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151535-5BF9-4706-A732-C2442AA142F0}"/>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787DAD-3C6B-4725-ABEB-A80DDE7A3358}"/>
              </a:ext>
            </a:extLst>
          </p:cNvPr>
          <p:cNvSpPr>
            <a:spLocks noGrp="1"/>
          </p:cNvSpPr>
          <p:nvPr>
            <p:ph type="dt" sz="half" idx="10"/>
          </p:nvPr>
        </p:nvSpPr>
        <p:spPr/>
        <p:txBody>
          <a:bodyPr/>
          <a:lstStyle/>
          <a:p>
            <a:fld id="{0AF3DE7A-737C-4C7A-A166-BFE977B79879}" type="datetimeFigureOut">
              <a:rPr lang="en-US" smtClean="0"/>
              <a:t>9/1/2020</a:t>
            </a:fld>
            <a:endParaRPr lang="en-US"/>
          </a:p>
        </p:txBody>
      </p:sp>
      <p:sp>
        <p:nvSpPr>
          <p:cNvPr id="6" name="Footer Placeholder 5">
            <a:extLst>
              <a:ext uri="{FF2B5EF4-FFF2-40B4-BE49-F238E27FC236}">
                <a16:creationId xmlns:a16="http://schemas.microsoft.com/office/drawing/2014/main" id="{F0BF1320-6BC9-4872-91FE-ACF87D76E4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C74DBA-7725-48A3-AD60-DD1A1EE98159}"/>
              </a:ext>
            </a:extLst>
          </p:cNvPr>
          <p:cNvSpPr>
            <a:spLocks noGrp="1"/>
          </p:cNvSpPr>
          <p:nvPr>
            <p:ph type="sldNum" sz="quarter" idx="12"/>
          </p:nvPr>
        </p:nvSpPr>
        <p:spPr/>
        <p:txBody>
          <a:bodyPr/>
          <a:lstStyle/>
          <a:p>
            <a:fld id="{EDEACE16-B2D0-4591-99C3-9754DF011D7A}" type="slidenum">
              <a:rPr lang="en-US" smtClean="0"/>
              <a:t>‹#›</a:t>
            </a:fld>
            <a:endParaRPr lang="en-US"/>
          </a:p>
        </p:txBody>
      </p:sp>
    </p:spTree>
    <p:extLst>
      <p:ext uri="{BB962C8B-B14F-4D97-AF65-F5344CB8AC3E}">
        <p14:creationId xmlns:p14="http://schemas.microsoft.com/office/powerpoint/2010/main" val="5198445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E255-5C32-47F0-8CCE-CDBB0385991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DB2FD8-C0D4-4C06-869E-9602133A474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6C90A0FD-43AC-448A-BB0C-428D13E55EC5}"/>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F84F33-9092-45E4-9EEA-EF666009A01C}"/>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D86FE89F-EB75-4059-90CC-84DA1D75725D}"/>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F7C03D-2FC0-464A-8A85-3857E65D06D0}"/>
              </a:ext>
            </a:extLst>
          </p:cNvPr>
          <p:cNvSpPr>
            <a:spLocks noGrp="1"/>
          </p:cNvSpPr>
          <p:nvPr>
            <p:ph type="dt" sz="half" idx="10"/>
          </p:nvPr>
        </p:nvSpPr>
        <p:spPr/>
        <p:txBody>
          <a:bodyPr/>
          <a:lstStyle/>
          <a:p>
            <a:fld id="{0AF3DE7A-737C-4C7A-A166-BFE977B79879}" type="datetimeFigureOut">
              <a:rPr lang="en-US" smtClean="0"/>
              <a:t>9/1/2020</a:t>
            </a:fld>
            <a:endParaRPr lang="en-US"/>
          </a:p>
        </p:txBody>
      </p:sp>
      <p:sp>
        <p:nvSpPr>
          <p:cNvPr id="8" name="Footer Placeholder 7">
            <a:extLst>
              <a:ext uri="{FF2B5EF4-FFF2-40B4-BE49-F238E27FC236}">
                <a16:creationId xmlns:a16="http://schemas.microsoft.com/office/drawing/2014/main" id="{A7C391EA-6779-4C44-BD03-46AF56A4D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B6304C-7318-4D1D-9168-F2EF8EB43B37}"/>
              </a:ext>
            </a:extLst>
          </p:cNvPr>
          <p:cNvSpPr>
            <a:spLocks noGrp="1"/>
          </p:cNvSpPr>
          <p:nvPr>
            <p:ph type="sldNum" sz="quarter" idx="12"/>
          </p:nvPr>
        </p:nvSpPr>
        <p:spPr/>
        <p:txBody>
          <a:bodyPr/>
          <a:lstStyle/>
          <a:p>
            <a:fld id="{EDEACE16-B2D0-4591-99C3-9754DF011D7A}" type="slidenum">
              <a:rPr lang="en-US" smtClean="0"/>
              <a:t>‹#›</a:t>
            </a:fld>
            <a:endParaRPr lang="en-US"/>
          </a:p>
        </p:txBody>
      </p:sp>
    </p:spTree>
    <p:extLst>
      <p:ext uri="{BB962C8B-B14F-4D97-AF65-F5344CB8AC3E}">
        <p14:creationId xmlns:p14="http://schemas.microsoft.com/office/powerpoint/2010/main" val="25443196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EC8C1-27A2-40DB-8E67-4DC41B692B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DF637C-1F5E-4419-B300-AA045882A3C5}"/>
              </a:ext>
            </a:extLst>
          </p:cNvPr>
          <p:cNvSpPr>
            <a:spLocks noGrp="1"/>
          </p:cNvSpPr>
          <p:nvPr>
            <p:ph type="dt" sz="half" idx="10"/>
          </p:nvPr>
        </p:nvSpPr>
        <p:spPr/>
        <p:txBody>
          <a:bodyPr/>
          <a:lstStyle/>
          <a:p>
            <a:fld id="{0AF3DE7A-737C-4C7A-A166-BFE977B79879}" type="datetimeFigureOut">
              <a:rPr lang="en-US" smtClean="0"/>
              <a:t>9/1/2020</a:t>
            </a:fld>
            <a:endParaRPr lang="en-US"/>
          </a:p>
        </p:txBody>
      </p:sp>
      <p:sp>
        <p:nvSpPr>
          <p:cNvPr id="4" name="Footer Placeholder 3">
            <a:extLst>
              <a:ext uri="{FF2B5EF4-FFF2-40B4-BE49-F238E27FC236}">
                <a16:creationId xmlns:a16="http://schemas.microsoft.com/office/drawing/2014/main" id="{5FE97FFF-C910-4C21-A7E3-BF4C092FD2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7C3B7A-4FB4-4325-A11B-89839A7211A3}"/>
              </a:ext>
            </a:extLst>
          </p:cNvPr>
          <p:cNvSpPr>
            <a:spLocks noGrp="1"/>
          </p:cNvSpPr>
          <p:nvPr>
            <p:ph type="sldNum" sz="quarter" idx="12"/>
          </p:nvPr>
        </p:nvSpPr>
        <p:spPr/>
        <p:txBody>
          <a:bodyPr/>
          <a:lstStyle/>
          <a:p>
            <a:fld id="{EDEACE16-B2D0-4591-99C3-9754DF011D7A}" type="slidenum">
              <a:rPr lang="en-US" smtClean="0"/>
              <a:t>‹#›</a:t>
            </a:fld>
            <a:endParaRPr lang="en-US"/>
          </a:p>
        </p:txBody>
      </p:sp>
    </p:spTree>
    <p:extLst>
      <p:ext uri="{BB962C8B-B14F-4D97-AF65-F5344CB8AC3E}">
        <p14:creationId xmlns:p14="http://schemas.microsoft.com/office/powerpoint/2010/main" val="6668385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6B59CD-5DD4-4C44-90DA-56ADEAC78429}"/>
              </a:ext>
            </a:extLst>
          </p:cNvPr>
          <p:cNvSpPr>
            <a:spLocks noGrp="1"/>
          </p:cNvSpPr>
          <p:nvPr>
            <p:ph type="dt" sz="half" idx="10"/>
          </p:nvPr>
        </p:nvSpPr>
        <p:spPr/>
        <p:txBody>
          <a:bodyPr/>
          <a:lstStyle/>
          <a:p>
            <a:fld id="{0AF3DE7A-737C-4C7A-A166-BFE977B79879}" type="datetimeFigureOut">
              <a:rPr lang="en-US" smtClean="0"/>
              <a:t>9/1/2020</a:t>
            </a:fld>
            <a:endParaRPr lang="en-US"/>
          </a:p>
        </p:txBody>
      </p:sp>
      <p:sp>
        <p:nvSpPr>
          <p:cNvPr id="3" name="Footer Placeholder 2">
            <a:extLst>
              <a:ext uri="{FF2B5EF4-FFF2-40B4-BE49-F238E27FC236}">
                <a16:creationId xmlns:a16="http://schemas.microsoft.com/office/drawing/2014/main" id="{793EEC8E-E976-4758-A502-7092F02C54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35D80A-32CB-490B-93EE-198E5453C4FF}"/>
              </a:ext>
            </a:extLst>
          </p:cNvPr>
          <p:cNvSpPr>
            <a:spLocks noGrp="1"/>
          </p:cNvSpPr>
          <p:nvPr>
            <p:ph type="sldNum" sz="quarter" idx="12"/>
          </p:nvPr>
        </p:nvSpPr>
        <p:spPr/>
        <p:txBody>
          <a:bodyPr/>
          <a:lstStyle/>
          <a:p>
            <a:fld id="{EDEACE16-B2D0-4591-99C3-9754DF011D7A}" type="slidenum">
              <a:rPr lang="en-US" smtClean="0"/>
              <a:t>‹#›</a:t>
            </a:fld>
            <a:endParaRPr lang="en-US"/>
          </a:p>
        </p:txBody>
      </p:sp>
    </p:spTree>
    <p:extLst>
      <p:ext uri="{BB962C8B-B14F-4D97-AF65-F5344CB8AC3E}">
        <p14:creationId xmlns:p14="http://schemas.microsoft.com/office/powerpoint/2010/main" val="1826087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8"/>
        <p:cNvGrpSpPr/>
        <p:nvPr/>
      </p:nvGrpSpPr>
      <p:grpSpPr>
        <a:xfrm>
          <a:off x="0" y="0"/>
          <a:ext cx="0" cy="0"/>
          <a:chOff x="0" y="0"/>
          <a:chExt cx="0" cy="0"/>
        </a:xfrm>
      </p:grpSpPr>
      <p:sp>
        <p:nvSpPr>
          <p:cNvPr id="39" name="Google Shape;39;p34"/>
          <p:cNvSpPr txBox="1">
            <a:spLocks noGrp="1"/>
          </p:cNvSpPr>
          <p:nvPr>
            <p:ph type="ctrTitle"/>
          </p:nvPr>
        </p:nvSpPr>
        <p:spPr>
          <a:xfrm>
            <a:off x="1143000" y="2571750"/>
            <a:ext cx="6858000" cy="148681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3600"/>
              <a:buFont typeface="Source Sans Pro"/>
              <a:buNone/>
              <a:defRPr sz="3600" b="1" i="0">
                <a:solidFill>
                  <a:schemeClr val="dk1"/>
                </a:solidFill>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34"/>
          <p:cNvSpPr txBox="1">
            <a:spLocks noGrp="1"/>
          </p:cNvSpPr>
          <p:nvPr>
            <p:ph type="subTitle" idx="1"/>
          </p:nvPr>
        </p:nvSpPr>
        <p:spPr>
          <a:xfrm>
            <a:off x="1143000" y="4058560"/>
            <a:ext cx="6858000" cy="570590"/>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0"/>
              </a:spcBef>
              <a:spcAft>
                <a:spcPts val="0"/>
              </a:spcAft>
              <a:buClr>
                <a:schemeClr val="lt2"/>
              </a:buClr>
              <a:buSzPts val="1400"/>
              <a:buNone/>
              <a:defRPr sz="1400">
                <a:solidFill>
                  <a:schemeClr val="lt2"/>
                </a:solidFill>
                <a:latin typeface="Source Sans Pro"/>
                <a:ea typeface="Source Sans Pro"/>
                <a:cs typeface="Source Sans Pro"/>
                <a:sym typeface="Source Sans Pro"/>
              </a:defRPr>
            </a:lvl1pPr>
            <a:lvl2pPr lvl="1" algn="ctr">
              <a:lnSpc>
                <a:spcPct val="120000"/>
              </a:lnSpc>
              <a:spcBef>
                <a:spcPts val="0"/>
              </a:spcBef>
              <a:spcAft>
                <a:spcPts val="0"/>
              </a:spcAft>
              <a:buClr>
                <a:schemeClr val="dk2"/>
              </a:buClr>
              <a:buSzPts val="1500"/>
              <a:buNone/>
              <a:defRPr sz="1500"/>
            </a:lvl2pPr>
            <a:lvl3pPr lvl="2" algn="ctr">
              <a:lnSpc>
                <a:spcPct val="120000"/>
              </a:lnSpc>
              <a:spcBef>
                <a:spcPts val="600"/>
              </a:spcBef>
              <a:spcAft>
                <a:spcPts val="0"/>
              </a:spcAft>
              <a:buClr>
                <a:schemeClr val="dk2"/>
              </a:buClr>
              <a:buSzPts val="1350"/>
              <a:buNone/>
              <a:defRPr sz="1350"/>
            </a:lvl3pPr>
            <a:lvl4pPr lvl="3" algn="ctr">
              <a:lnSpc>
                <a:spcPct val="120000"/>
              </a:lnSpc>
              <a:spcBef>
                <a:spcPts val="600"/>
              </a:spcBef>
              <a:spcAft>
                <a:spcPts val="0"/>
              </a:spcAft>
              <a:buClr>
                <a:schemeClr val="dk2"/>
              </a:buClr>
              <a:buSzPts val="1200"/>
              <a:buNone/>
              <a:defRPr sz="1200"/>
            </a:lvl4pPr>
            <a:lvl5pPr lvl="4" algn="ctr">
              <a:lnSpc>
                <a:spcPct val="120000"/>
              </a:lnSpc>
              <a:spcBef>
                <a:spcPts val="600"/>
              </a:spcBef>
              <a:spcAft>
                <a:spcPts val="0"/>
              </a:spcAft>
              <a:buClr>
                <a:schemeClr val="dk2"/>
              </a:buClr>
              <a:buSzPts val="12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41" name="Google Shape;41;p3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2" name="Google Shape;42;p34"/>
          <p:cNvPicPr preferRelativeResize="0"/>
          <p:nvPr/>
        </p:nvPicPr>
        <p:blipFill rotWithShape="1">
          <a:blip r:embed="rId2">
            <a:alphaModFix/>
          </a:blip>
          <a:srcRect/>
          <a:stretch/>
        </p:blipFill>
        <p:spPr>
          <a:xfrm>
            <a:off x="2679853" y="0"/>
            <a:ext cx="3784294" cy="25717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E1503-F2CF-4EDE-8DD7-C2E50D024FB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28AFD8D-E6C8-4740-BE61-7FC1B3AF627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60B7A8-9A02-4309-B2BF-1E64E235A32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32001B39-25B2-412F-9DD9-7D98D7D0B937}"/>
              </a:ext>
            </a:extLst>
          </p:cNvPr>
          <p:cNvSpPr>
            <a:spLocks noGrp="1"/>
          </p:cNvSpPr>
          <p:nvPr>
            <p:ph type="dt" sz="half" idx="10"/>
          </p:nvPr>
        </p:nvSpPr>
        <p:spPr/>
        <p:txBody>
          <a:bodyPr/>
          <a:lstStyle/>
          <a:p>
            <a:fld id="{0AF3DE7A-737C-4C7A-A166-BFE977B79879}" type="datetimeFigureOut">
              <a:rPr lang="en-US" smtClean="0"/>
              <a:t>9/1/2020</a:t>
            </a:fld>
            <a:endParaRPr lang="en-US"/>
          </a:p>
        </p:txBody>
      </p:sp>
      <p:sp>
        <p:nvSpPr>
          <p:cNvPr id="6" name="Footer Placeholder 5">
            <a:extLst>
              <a:ext uri="{FF2B5EF4-FFF2-40B4-BE49-F238E27FC236}">
                <a16:creationId xmlns:a16="http://schemas.microsoft.com/office/drawing/2014/main" id="{F6C1E625-7353-47D5-AC5C-A67C99EDB9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996CB1-F0A8-4A40-B64E-4DEA833CB797}"/>
              </a:ext>
            </a:extLst>
          </p:cNvPr>
          <p:cNvSpPr>
            <a:spLocks noGrp="1"/>
          </p:cNvSpPr>
          <p:nvPr>
            <p:ph type="sldNum" sz="quarter" idx="12"/>
          </p:nvPr>
        </p:nvSpPr>
        <p:spPr/>
        <p:txBody>
          <a:bodyPr/>
          <a:lstStyle/>
          <a:p>
            <a:fld id="{EDEACE16-B2D0-4591-99C3-9754DF011D7A}" type="slidenum">
              <a:rPr lang="en-US" smtClean="0"/>
              <a:t>‹#›</a:t>
            </a:fld>
            <a:endParaRPr lang="en-US"/>
          </a:p>
        </p:txBody>
      </p:sp>
    </p:spTree>
    <p:extLst>
      <p:ext uri="{BB962C8B-B14F-4D97-AF65-F5344CB8AC3E}">
        <p14:creationId xmlns:p14="http://schemas.microsoft.com/office/powerpoint/2010/main" val="30716332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80F3-45E0-4E0E-9FF4-18896CB5578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3A5AEBD0-28AC-4F41-8B5D-079F395817D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377BED3-487E-49B3-805F-AAA764B3701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3B724A22-09B5-4ED1-ABF5-CC177909A4BB}"/>
              </a:ext>
            </a:extLst>
          </p:cNvPr>
          <p:cNvSpPr>
            <a:spLocks noGrp="1"/>
          </p:cNvSpPr>
          <p:nvPr>
            <p:ph type="dt" sz="half" idx="10"/>
          </p:nvPr>
        </p:nvSpPr>
        <p:spPr/>
        <p:txBody>
          <a:bodyPr/>
          <a:lstStyle/>
          <a:p>
            <a:fld id="{0AF3DE7A-737C-4C7A-A166-BFE977B79879}" type="datetimeFigureOut">
              <a:rPr lang="en-US" smtClean="0"/>
              <a:t>9/1/2020</a:t>
            </a:fld>
            <a:endParaRPr lang="en-US"/>
          </a:p>
        </p:txBody>
      </p:sp>
      <p:sp>
        <p:nvSpPr>
          <p:cNvPr id="6" name="Footer Placeholder 5">
            <a:extLst>
              <a:ext uri="{FF2B5EF4-FFF2-40B4-BE49-F238E27FC236}">
                <a16:creationId xmlns:a16="http://schemas.microsoft.com/office/drawing/2014/main" id="{7A34E8E0-6659-49DB-AA34-862DF2FA55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EBDDB6-A40C-451D-865A-F1BB3144DE2C}"/>
              </a:ext>
            </a:extLst>
          </p:cNvPr>
          <p:cNvSpPr>
            <a:spLocks noGrp="1"/>
          </p:cNvSpPr>
          <p:nvPr>
            <p:ph type="sldNum" sz="quarter" idx="12"/>
          </p:nvPr>
        </p:nvSpPr>
        <p:spPr/>
        <p:txBody>
          <a:bodyPr/>
          <a:lstStyle/>
          <a:p>
            <a:fld id="{EDEACE16-B2D0-4591-99C3-9754DF011D7A}" type="slidenum">
              <a:rPr lang="en-US" smtClean="0"/>
              <a:t>‹#›</a:t>
            </a:fld>
            <a:endParaRPr lang="en-US"/>
          </a:p>
        </p:txBody>
      </p:sp>
    </p:spTree>
    <p:extLst>
      <p:ext uri="{BB962C8B-B14F-4D97-AF65-F5344CB8AC3E}">
        <p14:creationId xmlns:p14="http://schemas.microsoft.com/office/powerpoint/2010/main" val="4748812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070F4-8054-4B57-8770-6D74ABBA6D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0D0483-AE98-4C05-9499-EC9078A233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1A588B-7B95-4441-A618-5EED7E32C6AD}"/>
              </a:ext>
            </a:extLst>
          </p:cNvPr>
          <p:cNvSpPr>
            <a:spLocks noGrp="1"/>
          </p:cNvSpPr>
          <p:nvPr>
            <p:ph type="dt" sz="half" idx="10"/>
          </p:nvPr>
        </p:nvSpPr>
        <p:spPr/>
        <p:txBody>
          <a:bodyPr/>
          <a:lstStyle/>
          <a:p>
            <a:fld id="{0AF3DE7A-737C-4C7A-A166-BFE977B79879}" type="datetimeFigureOut">
              <a:rPr lang="en-US" smtClean="0"/>
              <a:t>9/1/2020</a:t>
            </a:fld>
            <a:endParaRPr lang="en-US"/>
          </a:p>
        </p:txBody>
      </p:sp>
      <p:sp>
        <p:nvSpPr>
          <p:cNvPr id="5" name="Footer Placeholder 4">
            <a:extLst>
              <a:ext uri="{FF2B5EF4-FFF2-40B4-BE49-F238E27FC236}">
                <a16:creationId xmlns:a16="http://schemas.microsoft.com/office/drawing/2014/main" id="{AF14FAB8-FF8D-484E-9E4E-E8C2EDBCF3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47F2AE-2883-4517-AB82-4DA587A3CD4F}"/>
              </a:ext>
            </a:extLst>
          </p:cNvPr>
          <p:cNvSpPr>
            <a:spLocks noGrp="1"/>
          </p:cNvSpPr>
          <p:nvPr>
            <p:ph type="sldNum" sz="quarter" idx="12"/>
          </p:nvPr>
        </p:nvSpPr>
        <p:spPr/>
        <p:txBody>
          <a:bodyPr/>
          <a:lstStyle/>
          <a:p>
            <a:fld id="{EDEACE16-B2D0-4591-99C3-9754DF011D7A}" type="slidenum">
              <a:rPr lang="en-US" smtClean="0"/>
              <a:t>‹#›</a:t>
            </a:fld>
            <a:endParaRPr lang="en-US"/>
          </a:p>
        </p:txBody>
      </p:sp>
    </p:spTree>
    <p:extLst>
      <p:ext uri="{BB962C8B-B14F-4D97-AF65-F5344CB8AC3E}">
        <p14:creationId xmlns:p14="http://schemas.microsoft.com/office/powerpoint/2010/main" val="22219171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3E381D-5B6B-4C9C-A440-DA7CC5725E35}"/>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D5CC20-5411-4FF1-97D4-6786A0DF8EDE}"/>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22E39-6D48-4A23-B771-990BF95A207B}"/>
              </a:ext>
            </a:extLst>
          </p:cNvPr>
          <p:cNvSpPr>
            <a:spLocks noGrp="1"/>
          </p:cNvSpPr>
          <p:nvPr>
            <p:ph type="dt" sz="half" idx="10"/>
          </p:nvPr>
        </p:nvSpPr>
        <p:spPr/>
        <p:txBody>
          <a:bodyPr/>
          <a:lstStyle/>
          <a:p>
            <a:fld id="{0AF3DE7A-737C-4C7A-A166-BFE977B79879}" type="datetimeFigureOut">
              <a:rPr lang="en-US" smtClean="0"/>
              <a:t>9/1/2020</a:t>
            </a:fld>
            <a:endParaRPr lang="en-US"/>
          </a:p>
        </p:txBody>
      </p:sp>
      <p:sp>
        <p:nvSpPr>
          <p:cNvPr id="5" name="Footer Placeholder 4">
            <a:extLst>
              <a:ext uri="{FF2B5EF4-FFF2-40B4-BE49-F238E27FC236}">
                <a16:creationId xmlns:a16="http://schemas.microsoft.com/office/drawing/2014/main" id="{47D1134F-A44F-494C-9A6B-5783AD2B0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DBB97A-DD1D-4F65-9B03-B2032B9AB035}"/>
              </a:ext>
            </a:extLst>
          </p:cNvPr>
          <p:cNvSpPr>
            <a:spLocks noGrp="1"/>
          </p:cNvSpPr>
          <p:nvPr>
            <p:ph type="sldNum" sz="quarter" idx="12"/>
          </p:nvPr>
        </p:nvSpPr>
        <p:spPr/>
        <p:txBody>
          <a:bodyPr/>
          <a:lstStyle/>
          <a:p>
            <a:fld id="{EDEACE16-B2D0-4591-99C3-9754DF011D7A}" type="slidenum">
              <a:rPr lang="en-US" smtClean="0"/>
              <a:t>‹#›</a:t>
            </a:fld>
            <a:endParaRPr lang="en-US"/>
          </a:p>
        </p:txBody>
      </p:sp>
    </p:spTree>
    <p:extLst>
      <p:ext uri="{BB962C8B-B14F-4D97-AF65-F5344CB8AC3E}">
        <p14:creationId xmlns:p14="http://schemas.microsoft.com/office/powerpoint/2010/main" val="37101907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3"/>
        <p:cNvGrpSpPr/>
        <p:nvPr/>
      </p:nvGrpSpPr>
      <p:grpSpPr>
        <a:xfrm>
          <a:off x="0" y="0"/>
          <a:ext cx="0" cy="0"/>
          <a:chOff x="0" y="0"/>
          <a:chExt cx="0" cy="0"/>
        </a:xfrm>
      </p:grpSpPr>
      <p:sp>
        <p:nvSpPr>
          <p:cNvPr id="14" name="Google Shape;14;p2"/>
          <p:cNvSpPr/>
          <p:nvPr/>
        </p:nvSpPr>
        <p:spPr>
          <a:xfrm>
            <a:off x="7575" y="0"/>
            <a:ext cx="9144000" cy="4266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pic>
        <p:nvPicPr>
          <p:cNvPr id="15" name="Google Shape;15;p2"/>
          <p:cNvPicPr preferRelativeResize="0"/>
          <p:nvPr/>
        </p:nvPicPr>
        <p:blipFill>
          <a:blip r:embed="rId2">
            <a:alphaModFix/>
          </a:blip>
          <a:stretch>
            <a:fillRect/>
          </a:stretch>
        </p:blipFill>
        <p:spPr>
          <a:xfrm>
            <a:off x="411432" y="349730"/>
            <a:ext cx="1919476" cy="427383"/>
          </a:xfrm>
          <a:prstGeom prst="rect">
            <a:avLst/>
          </a:prstGeom>
          <a:noFill/>
          <a:ln>
            <a:noFill/>
          </a:ln>
        </p:spPr>
      </p:pic>
      <p:sp>
        <p:nvSpPr>
          <p:cNvPr id="16" name="Google Shape;16;p2"/>
          <p:cNvSpPr txBox="1">
            <a:spLocks noGrp="1"/>
          </p:cNvSpPr>
          <p:nvPr>
            <p:ph type="title"/>
          </p:nvPr>
        </p:nvSpPr>
        <p:spPr>
          <a:xfrm>
            <a:off x="1143000" y="1149713"/>
            <a:ext cx="6858000" cy="1210275"/>
          </a:xfrm>
          <a:prstGeom prst="rect">
            <a:avLst/>
          </a:prstGeom>
        </p:spPr>
        <p:txBody>
          <a:bodyPr spcFirstLastPara="1" wrap="square" lIns="45700" tIns="45700" rIns="45700" bIns="45700" anchor="b" anchorCtr="0">
            <a:noAutofit/>
          </a:bodyPr>
          <a:lstStyle>
            <a:lvl1pPr lvl="0" algn="ctr" rtl="0">
              <a:spcBef>
                <a:spcPts val="0"/>
              </a:spcBef>
              <a:spcAft>
                <a:spcPts val="0"/>
              </a:spcAft>
              <a:buNone/>
              <a:defRPr sz="3600">
                <a:solidFill>
                  <a:srgbClr val="F2F2F2"/>
                </a:solidFill>
              </a:defRPr>
            </a:lvl1pPr>
            <a:lvl2pPr lvl="1" algn="ctr" rtl="0">
              <a:spcBef>
                <a:spcPts val="0"/>
              </a:spcBef>
              <a:spcAft>
                <a:spcPts val="0"/>
              </a:spcAft>
              <a:buNone/>
              <a:defRPr sz="3600">
                <a:solidFill>
                  <a:srgbClr val="F2F2F2"/>
                </a:solidFill>
              </a:defRPr>
            </a:lvl2pPr>
            <a:lvl3pPr lvl="2" algn="ctr" rtl="0">
              <a:spcBef>
                <a:spcPts val="0"/>
              </a:spcBef>
              <a:spcAft>
                <a:spcPts val="0"/>
              </a:spcAft>
              <a:buNone/>
              <a:defRPr sz="3600">
                <a:solidFill>
                  <a:srgbClr val="F2F2F2"/>
                </a:solidFill>
              </a:defRPr>
            </a:lvl3pPr>
            <a:lvl4pPr lvl="3" algn="ctr" rtl="0">
              <a:spcBef>
                <a:spcPts val="0"/>
              </a:spcBef>
              <a:spcAft>
                <a:spcPts val="0"/>
              </a:spcAft>
              <a:buNone/>
              <a:defRPr sz="3600">
                <a:solidFill>
                  <a:srgbClr val="F2F2F2"/>
                </a:solidFill>
              </a:defRPr>
            </a:lvl4pPr>
            <a:lvl5pPr lvl="4" algn="ctr" rtl="0">
              <a:spcBef>
                <a:spcPts val="0"/>
              </a:spcBef>
              <a:spcAft>
                <a:spcPts val="0"/>
              </a:spcAft>
              <a:buNone/>
              <a:defRPr sz="3600">
                <a:solidFill>
                  <a:srgbClr val="F2F2F2"/>
                </a:solidFill>
              </a:defRPr>
            </a:lvl5pPr>
            <a:lvl6pPr lvl="5" algn="ctr" rtl="0">
              <a:spcBef>
                <a:spcPts val="0"/>
              </a:spcBef>
              <a:spcAft>
                <a:spcPts val="0"/>
              </a:spcAft>
              <a:buNone/>
              <a:defRPr sz="3600">
                <a:solidFill>
                  <a:srgbClr val="F2F2F2"/>
                </a:solidFill>
              </a:defRPr>
            </a:lvl6pPr>
            <a:lvl7pPr lvl="6" algn="ctr" rtl="0">
              <a:spcBef>
                <a:spcPts val="0"/>
              </a:spcBef>
              <a:spcAft>
                <a:spcPts val="0"/>
              </a:spcAft>
              <a:buNone/>
              <a:defRPr sz="3600">
                <a:solidFill>
                  <a:srgbClr val="F2F2F2"/>
                </a:solidFill>
              </a:defRPr>
            </a:lvl7pPr>
            <a:lvl8pPr lvl="7" algn="ctr" rtl="0">
              <a:spcBef>
                <a:spcPts val="0"/>
              </a:spcBef>
              <a:spcAft>
                <a:spcPts val="0"/>
              </a:spcAft>
              <a:buNone/>
              <a:defRPr sz="3600">
                <a:solidFill>
                  <a:srgbClr val="F2F2F2"/>
                </a:solidFill>
              </a:defRPr>
            </a:lvl8pPr>
            <a:lvl9pPr lvl="8" algn="ctr" rtl="0">
              <a:spcBef>
                <a:spcPts val="0"/>
              </a:spcBef>
              <a:spcAft>
                <a:spcPts val="0"/>
              </a:spcAft>
              <a:buNone/>
              <a:defRPr sz="3600">
                <a:solidFill>
                  <a:srgbClr val="F2F2F2"/>
                </a:solidFill>
              </a:defRPr>
            </a:lvl9pPr>
          </a:lstStyle>
          <a:p>
            <a:endParaRPr/>
          </a:p>
        </p:txBody>
      </p:sp>
      <p:sp>
        <p:nvSpPr>
          <p:cNvPr id="17" name="Google Shape;17;p2"/>
          <p:cNvSpPr txBox="1">
            <a:spLocks noGrp="1"/>
          </p:cNvSpPr>
          <p:nvPr>
            <p:ph type="subTitle" idx="1"/>
          </p:nvPr>
        </p:nvSpPr>
        <p:spPr>
          <a:xfrm>
            <a:off x="1150575" y="2359979"/>
            <a:ext cx="6858000" cy="569925"/>
          </a:xfrm>
          <a:prstGeom prst="rect">
            <a:avLst/>
          </a:prstGeom>
        </p:spPr>
        <p:txBody>
          <a:bodyPr spcFirstLastPara="1" wrap="square" lIns="45700" tIns="45700" rIns="45700" bIns="45700" anchor="t" anchorCtr="0">
            <a:noAutofit/>
          </a:bodyPr>
          <a:lstStyle>
            <a:lvl1pPr lvl="0" algn="ctr">
              <a:spcBef>
                <a:spcPts val="600"/>
              </a:spcBef>
              <a:spcAft>
                <a:spcPts val="0"/>
              </a:spcAft>
              <a:buNone/>
              <a:defRPr sz="1350" b="1">
                <a:solidFill>
                  <a:srgbClr val="F2F2F2"/>
                </a:solidFill>
              </a:defRPr>
            </a:lvl1pPr>
            <a:lvl2pPr lvl="1">
              <a:spcBef>
                <a:spcPts val="600"/>
              </a:spcBef>
              <a:spcAft>
                <a:spcPts val="0"/>
              </a:spcAft>
              <a:buNone/>
              <a:defRPr/>
            </a:lvl2pPr>
            <a:lvl3pPr lvl="2">
              <a:spcBef>
                <a:spcPts val="600"/>
              </a:spcBef>
              <a:spcAft>
                <a:spcPts val="0"/>
              </a:spcAft>
              <a:buNone/>
              <a:defRPr/>
            </a:lvl3pPr>
            <a:lvl4pPr lvl="3">
              <a:spcBef>
                <a:spcPts val="600"/>
              </a:spcBef>
              <a:spcAft>
                <a:spcPts val="0"/>
              </a:spcAft>
              <a:buNone/>
              <a:defRPr/>
            </a:lvl4pPr>
            <a:lvl5pPr lvl="4">
              <a:spcBef>
                <a:spcPts val="600"/>
              </a:spcBef>
              <a:spcAft>
                <a:spcPts val="0"/>
              </a:spcAft>
              <a:buNone/>
              <a:defRPr/>
            </a:lvl5pPr>
            <a:lvl6pPr lvl="5">
              <a:spcBef>
                <a:spcPts val="600"/>
              </a:spcBef>
              <a:spcAft>
                <a:spcPts val="0"/>
              </a:spcAft>
              <a:buNone/>
              <a:defRPr/>
            </a:lvl6pPr>
            <a:lvl7pPr lvl="6">
              <a:spcBef>
                <a:spcPts val="600"/>
              </a:spcBef>
              <a:spcAft>
                <a:spcPts val="0"/>
              </a:spcAft>
              <a:buNone/>
              <a:defRPr/>
            </a:lvl7pPr>
            <a:lvl8pPr lvl="7">
              <a:spcBef>
                <a:spcPts val="600"/>
              </a:spcBef>
              <a:spcAft>
                <a:spcPts val="0"/>
              </a:spcAft>
              <a:buNone/>
              <a:defRPr/>
            </a:lvl8pPr>
            <a:lvl9pPr lvl="8">
              <a:spcBef>
                <a:spcPts val="600"/>
              </a:spcBef>
              <a:spcAft>
                <a:spcPts val="0"/>
              </a:spcAft>
              <a:buNone/>
              <a:defRPr/>
            </a:lvl9pPr>
          </a:lstStyle>
          <a:p>
            <a:endParaRPr/>
          </a:p>
        </p:txBody>
      </p:sp>
    </p:spTree>
    <p:extLst>
      <p:ext uri="{BB962C8B-B14F-4D97-AF65-F5344CB8AC3E}">
        <p14:creationId xmlns:p14="http://schemas.microsoft.com/office/powerpoint/2010/main" val="25278257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type="tx">
  <p:cSld name="Section Header">
    <p:bg>
      <p:bgPr>
        <a:solidFill>
          <a:schemeClr val="accent1"/>
        </a:solid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57200" y="2208036"/>
            <a:ext cx="8229600" cy="727425"/>
          </a:xfrm>
          <a:prstGeom prst="rect">
            <a:avLst/>
          </a:prstGeom>
          <a:noFill/>
          <a:ln>
            <a:noFill/>
          </a:ln>
        </p:spPr>
        <p:txBody>
          <a:bodyPr spcFirstLastPara="1" wrap="square" lIns="45700" tIns="45700" rIns="45700" bIns="45700" anchor="b" anchorCtr="0">
            <a:noAutofit/>
          </a:bodyPr>
          <a:lstStyle>
            <a:lvl1pPr lvl="0" algn="l" rtl="0">
              <a:lnSpc>
                <a:spcPct val="100000"/>
              </a:lnSpc>
              <a:spcBef>
                <a:spcPts val="0"/>
              </a:spcBef>
              <a:spcAft>
                <a:spcPts val="0"/>
              </a:spcAft>
              <a:buClr>
                <a:srgbClr val="FFFFFF"/>
              </a:buClr>
              <a:buSzPts val="4800"/>
              <a:buFont typeface="Bitter"/>
              <a:buNone/>
              <a:defRPr sz="3600">
                <a:solidFill>
                  <a:srgbClr val="FFFFFF"/>
                </a:solidFill>
                <a:latin typeface="Bitter"/>
                <a:ea typeface="Bitter"/>
                <a:cs typeface="Bitter"/>
                <a:sym typeface="Bitter"/>
              </a:defRPr>
            </a:lvl1pPr>
            <a:lvl2pPr lvl="1" algn="l" rtl="0">
              <a:lnSpc>
                <a:spcPct val="100000"/>
              </a:lnSpc>
              <a:spcBef>
                <a:spcPts val="0"/>
              </a:spcBef>
              <a:spcAft>
                <a:spcPts val="0"/>
              </a:spcAft>
              <a:buClr>
                <a:schemeClr val="accent1"/>
              </a:buClr>
              <a:buSzPts val="1800"/>
              <a:buNone/>
              <a:defRPr/>
            </a:lvl2pPr>
            <a:lvl3pPr lvl="2" algn="l" rtl="0">
              <a:lnSpc>
                <a:spcPct val="100000"/>
              </a:lnSpc>
              <a:spcBef>
                <a:spcPts val="0"/>
              </a:spcBef>
              <a:spcAft>
                <a:spcPts val="0"/>
              </a:spcAft>
              <a:buClr>
                <a:schemeClr val="accent1"/>
              </a:buClr>
              <a:buSzPts val="1800"/>
              <a:buNone/>
              <a:defRPr/>
            </a:lvl3pPr>
            <a:lvl4pPr lvl="3" algn="l" rtl="0">
              <a:lnSpc>
                <a:spcPct val="100000"/>
              </a:lnSpc>
              <a:spcBef>
                <a:spcPts val="0"/>
              </a:spcBef>
              <a:spcAft>
                <a:spcPts val="0"/>
              </a:spcAft>
              <a:buClr>
                <a:schemeClr val="accent1"/>
              </a:buClr>
              <a:buSzPts val="1800"/>
              <a:buNone/>
              <a:defRPr/>
            </a:lvl4pPr>
            <a:lvl5pPr lvl="4" algn="l" rtl="0">
              <a:lnSpc>
                <a:spcPct val="100000"/>
              </a:lnSpc>
              <a:spcBef>
                <a:spcPts val="0"/>
              </a:spcBef>
              <a:spcAft>
                <a:spcPts val="0"/>
              </a:spcAft>
              <a:buClr>
                <a:schemeClr val="accent1"/>
              </a:buClr>
              <a:buSzPts val="1800"/>
              <a:buNone/>
              <a:defRPr/>
            </a:lvl5pPr>
            <a:lvl6pPr lvl="5" algn="l" rtl="0">
              <a:lnSpc>
                <a:spcPct val="100000"/>
              </a:lnSpc>
              <a:spcBef>
                <a:spcPts val="0"/>
              </a:spcBef>
              <a:spcAft>
                <a:spcPts val="0"/>
              </a:spcAft>
              <a:buClr>
                <a:schemeClr val="accent1"/>
              </a:buClr>
              <a:buSzPts val="1800"/>
              <a:buNone/>
              <a:defRPr/>
            </a:lvl6pPr>
            <a:lvl7pPr lvl="6" algn="l" rtl="0">
              <a:lnSpc>
                <a:spcPct val="100000"/>
              </a:lnSpc>
              <a:spcBef>
                <a:spcPts val="0"/>
              </a:spcBef>
              <a:spcAft>
                <a:spcPts val="0"/>
              </a:spcAft>
              <a:buClr>
                <a:schemeClr val="accent1"/>
              </a:buClr>
              <a:buSzPts val="1800"/>
              <a:buNone/>
              <a:defRPr/>
            </a:lvl7pPr>
            <a:lvl8pPr lvl="7" algn="l" rtl="0">
              <a:lnSpc>
                <a:spcPct val="100000"/>
              </a:lnSpc>
              <a:spcBef>
                <a:spcPts val="0"/>
              </a:spcBef>
              <a:spcAft>
                <a:spcPts val="0"/>
              </a:spcAft>
              <a:buClr>
                <a:schemeClr val="accent1"/>
              </a:buClr>
              <a:buSzPts val="1800"/>
              <a:buNone/>
              <a:defRPr/>
            </a:lvl8pPr>
            <a:lvl9pPr lvl="8" algn="l" rtl="0">
              <a:lnSpc>
                <a:spcPct val="100000"/>
              </a:lnSpc>
              <a:spcBef>
                <a:spcPts val="0"/>
              </a:spcBef>
              <a:spcAft>
                <a:spcPts val="0"/>
              </a:spcAft>
              <a:buClr>
                <a:schemeClr val="accent1"/>
              </a:buClr>
              <a:buSzPts val="1800"/>
              <a:buNone/>
              <a:defRPr/>
            </a:lvl9pPr>
          </a:lstStyle>
          <a:p>
            <a:endParaRPr/>
          </a:p>
        </p:txBody>
      </p:sp>
      <p:sp>
        <p:nvSpPr>
          <p:cNvPr id="20" name="Google Shape;20;p3"/>
          <p:cNvSpPr txBox="1">
            <a:spLocks noGrp="1"/>
          </p:cNvSpPr>
          <p:nvPr>
            <p:ph type="body" idx="1"/>
          </p:nvPr>
        </p:nvSpPr>
        <p:spPr>
          <a:xfrm>
            <a:off x="457200" y="1821847"/>
            <a:ext cx="8229600" cy="361800"/>
          </a:xfrm>
          <a:prstGeom prst="rect">
            <a:avLst/>
          </a:prstGeom>
          <a:noFill/>
          <a:ln>
            <a:noFill/>
          </a:ln>
        </p:spPr>
        <p:txBody>
          <a:bodyPr spcFirstLastPara="1" wrap="square" lIns="45700" tIns="45700" rIns="45700" bIns="45700" anchor="t" anchorCtr="0">
            <a:noAutofit/>
          </a:bodyPr>
          <a:lstStyle>
            <a:lvl1pPr marL="342900" lvl="0" indent="-171450" algn="l" rtl="0">
              <a:lnSpc>
                <a:spcPct val="120000"/>
              </a:lnSpc>
              <a:spcBef>
                <a:spcPts val="600"/>
              </a:spcBef>
              <a:spcAft>
                <a:spcPts val="0"/>
              </a:spcAft>
              <a:buClr>
                <a:srgbClr val="FFFFFF"/>
              </a:buClr>
              <a:buSzPts val="1867"/>
              <a:buFont typeface="Source Sans Pro"/>
              <a:buNone/>
              <a:defRPr sz="1400" cap="none">
                <a:solidFill>
                  <a:srgbClr val="FFFFFF"/>
                </a:solidFill>
                <a:latin typeface="Source Sans Pro"/>
                <a:ea typeface="Source Sans Pro"/>
                <a:cs typeface="Source Sans Pro"/>
                <a:sym typeface="Source Sans Pro"/>
              </a:defRPr>
            </a:lvl1pPr>
            <a:lvl2pPr marL="685800" lvl="1" indent="-171450" algn="l" rtl="0">
              <a:lnSpc>
                <a:spcPct val="120000"/>
              </a:lnSpc>
              <a:spcBef>
                <a:spcPts val="600"/>
              </a:spcBef>
              <a:spcAft>
                <a:spcPts val="0"/>
              </a:spcAft>
              <a:buClr>
                <a:srgbClr val="FFFFFF"/>
              </a:buClr>
              <a:buSzPts val="1867"/>
              <a:buFont typeface="Source Sans Pro"/>
              <a:buNone/>
              <a:defRPr sz="1400" cap="none">
                <a:solidFill>
                  <a:srgbClr val="FFFFFF"/>
                </a:solidFill>
                <a:latin typeface="Source Sans Pro"/>
                <a:ea typeface="Source Sans Pro"/>
                <a:cs typeface="Source Sans Pro"/>
                <a:sym typeface="Source Sans Pro"/>
              </a:defRPr>
            </a:lvl2pPr>
            <a:lvl3pPr marL="1028700" lvl="2" indent="-171450" algn="l" rtl="0">
              <a:lnSpc>
                <a:spcPct val="120000"/>
              </a:lnSpc>
              <a:spcBef>
                <a:spcPts val="600"/>
              </a:spcBef>
              <a:spcAft>
                <a:spcPts val="0"/>
              </a:spcAft>
              <a:buClr>
                <a:srgbClr val="FFFFFF"/>
              </a:buClr>
              <a:buSzPts val="1867"/>
              <a:buFont typeface="Source Sans Pro"/>
              <a:buNone/>
              <a:defRPr sz="1400" cap="none">
                <a:solidFill>
                  <a:srgbClr val="FFFFFF"/>
                </a:solidFill>
                <a:latin typeface="Source Sans Pro"/>
                <a:ea typeface="Source Sans Pro"/>
                <a:cs typeface="Source Sans Pro"/>
                <a:sym typeface="Source Sans Pro"/>
              </a:defRPr>
            </a:lvl3pPr>
            <a:lvl4pPr marL="1371600" lvl="3" indent="-171450" algn="l" rtl="0">
              <a:lnSpc>
                <a:spcPct val="120000"/>
              </a:lnSpc>
              <a:spcBef>
                <a:spcPts val="600"/>
              </a:spcBef>
              <a:spcAft>
                <a:spcPts val="0"/>
              </a:spcAft>
              <a:buClr>
                <a:srgbClr val="FFFFFF"/>
              </a:buClr>
              <a:buSzPts val="1867"/>
              <a:buFont typeface="Source Sans Pro"/>
              <a:buNone/>
              <a:defRPr sz="1400" cap="none">
                <a:solidFill>
                  <a:srgbClr val="FFFFFF"/>
                </a:solidFill>
                <a:latin typeface="Source Sans Pro"/>
                <a:ea typeface="Source Sans Pro"/>
                <a:cs typeface="Source Sans Pro"/>
                <a:sym typeface="Source Sans Pro"/>
              </a:defRPr>
            </a:lvl4pPr>
            <a:lvl5pPr marL="1714500" lvl="4" indent="-171450" algn="l" rtl="0">
              <a:lnSpc>
                <a:spcPct val="120000"/>
              </a:lnSpc>
              <a:spcBef>
                <a:spcPts val="600"/>
              </a:spcBef>
              <a:spcAft>
                <a:spcPts val="0"/>
              </a:spcAft>
              <a:buClr>
                <a:srgbClr val="FFFFFF"/>
              </a:buClr>
              <a:buSzPts val="1867"/>
              <a:buFont typeface="Source Sans Pro"/>
              <a:buNone/>
              <a:defRPr sz="1400" cap="none">
                <a:solidFill>
                  <a:srgbClr val="FFFFFF"/>
                </a:solidFill>
                <a:latin typeface="Source Sans Pro"/>
                <a:ea typeface="Source Sans Pro"/>
                <a:cs typeface="Source Sans Pro"/>
                <a:sym typeface="Source Sans Pro"/>
              </a:defRPr>
            </a:lvl5pPr>
            <a:lvl6pPr marL="2057400" lvl="5" indent="-257175" algn="l" rtl="0">
              <a:lnSpc>
                <a:spcPct val="120000"/>
              </a:lnSpc>
              <a:spcBef>
                <a:spcPts val="600"/>
              </a:spcBef>
              <a:spcAft>
                <a:spcPts val="0"/>
              </a:spcAft>
              <a:buClr>
                <a:srgbClr val="454454"/>
              </a:buClr>
              <a:buSzPts val="1800"/>
              <a:buChar char="•"/>
              <a:defRPr/>
            </a:lvl6pPr>
            <a:lvl7pPr marL="2400300" lvl="6" indent="-257175" algn="l" rtl="0">
              <a:lnSpc>
                <a:spcPct val="120000"/>
              </a:lnSpc>
              <a:spcBef>
                <a:spcPts val="600"/>
              </a:spcBef>
              <a:spcAft>
                <a:spcPts val="0"/>
              </a:spcAft>
              <a:buClr>
                <a:srgbClr val="454454"/>
              </a:buClr>
              <a:buSzPts val="1800"/>
              <a:buChar char="•"/>
              <a:defRPr/>
            </a:lvl7pPr>
            <a:lvl8pPr marL="2743200" lvl="7" indent="-257175" algn="l" rtl="0">
              <a:lnSpc>
                <a:spcPct val="120000"/>
              </a:lnSpc>
              <a:spcBef>
                <a:spcPts val="600"/>
              </a:spcBef>
              <a:spcAft>
                <a:spcPts val="0"/>
              </a:spcAft>
              <a:buClr>
                <a:srgbClr val="454454"/>
              </a:buClr>
              <a:buSzPts val="1800"/>
              <a:buChar char="•"/>
              <a:defRPr/>
            </a:lvl8pPr>
            <a:lvl9pPr marL="3086100" lvl="8" indent="-257175" algn="l" rtl="0">
              <a:lnSpc>
                <a:spcPct val="120000"/>
              </a:lnSpc>
              <a:spcBef>
                <a:spcPts val="600"/>
              </a:spcBef>
              <a:spcAft>
                <a:spcPts val="0"/>
              </a:spcAft>
              <a:buClr>
                <a:srgbClr val="454454"/>
              </a:buClr>
              <a:buSzPts val="1800"/>
              <a:buChar char="•"/>
              <a:defRPr/>
            </a:lvl9pPr>
          </a:lstStyle>
          <a:p>
            <a:endParaRPr/>
          </a:p>
        </p:txBody>
      </p:sp>
      <p:sp>
        <p:nvSpPr>
          <p:cNvPr id="21" name="Google Shape;21;p3"/>
          <p:cNvSpPr txBox="1">
            <a:spLocks noGrp="1"/>
          </p:cNvSpPr>
          <p:nvPr>
            <p:ph type="sldNum" idx="12"/>
          </p:nvPr>
        </p:nvSpPr>
        <p:spPr>
          <a:xfrm>
            <a:off x="8480495" y="4800311"/>
            <a:ext cx="206325" cy="207675"/>
          </a:xfrm>
          <a:prstGeom prst="rect">
            <a:avLst/>
          </a:prstGeom>
          <a:noFill/>
          <a:ln>
            <a:noFill/>
          </a:ln>
        </p:spPr>
        <p:txBody>
          <a:bodyPr spcFirstLastPara="1" wrap="square" lIns="45700" tIns="45700" rIns="45700" bIns="45700" anchor="ctr" anchorCtr="0">
            <a:noAutofit/>
          </a:bodyPr>
          <a:lstStyle>
            <a:lvl1pPr marL="0" lvl="0" indent="0" algn="r">
              <a:spcBef>
                <a:spcPts val="0"/>
              </a:spcBef>
              <a:buNone/>
              <a:defRPr>
                <a:solidFill>
                  <a:srgbClr val="89BDE8"/>
                </a:solidFill>
              </a:defRPr>
            </a:lvl1pPr>
            <a:lvl2pPr marL="0" lvl="1" indent="0" algn="r">
              <a:spcBef>
                <a:spcPts val="0"/>
              </a:spcBef>
              <a:buNone/>
              <a:defRPr>
                <a:solidFill>
                  <a:srgbClr val="89BDE8"/>
                </a:solidFill>
              </a:defRPr>
            </a:lvl2pPr>
            <a:lvl3pPr marL="0" lvl="2" indent="0" algn="r">
              <a:spcBef>
                <a:spcPts val="0"/>
              </a:spcBef>
              <a:buNone/>
              <a:defRPr>
                <a:solidFill>
                  <a:srgbClr val="89BDE8"/>
                </a:solidFill>
              </a:defRPr>
            </a:lvl3pPr>
            <a:lvl4pPr marL="0" lvl="3" indent="0" algn="r">
              <a:spcBef>
                <a:spcPts val="0"/>
              </a:spcBef>
              <a:buNone/>
              <a:defRPr>
                <a:solidFill>
                  <a:srgbClr val="89BDE8"/>
                </a:solidFill>
              </a:defRPr>
            </a:lvl4pPr>
            <a:lvl5pPr marL="0" lvl="4" indent="0" algn="r">
              <a:spcBef>
                <a:spcPts val="0"/>
              </a:spcBef>
              <a:buNone/>
              <a:defRPr>
                <a:solidFill>
                  <a:srgbClr val="89BDE8"/>
                </a:solidFill>
              </a:defRPr>
            </a:lvl5pPr>
            <a:lvl6pPr marL="0" lvl="5" indent="0" algn="r">
              <a:spcBef>
                <a:spcPts val="0"/>
              </a:spcBef>
              <a:buNone/>
              <a:defRPr>
                <a:solidFill>
                  <a:srgbClr val="89BDE8"/>
                </a:solidFill>
              </a:defRPr>
            </a:lvl6pPr>
            <a:lvl7pPr marL="0" lvl="6" indent="0" algn="r">
              <a:spcBef>
                <a:spcPts val="0"/>
              </a:spcBef>
              <a:buNone/>
              <a:defRPr>
                <a:solidFill>
                  <a:srgbClr val="89BDE8"/>
                </a:solidFill>
              </a:defRPr>
            </a:lvl7pPr>
            <a:lvl8pPr marL="0" lvl="7" indent="0" algn="r">
              <a:spcBef>
                <a:spcPts val="0"/>
              </a:spcBef>
              <a:buNone/>
              <a:defRPr>
                <a:solidFill>
                  <a:srgbClr val="89BDE8"/>
                </a:solidFill>
              </a:defRPr>
            </a:lvl8pPr>
            <a:lvl9pPr marL="0" lvl="8" indent="0" algn="r">
              <a:spcBef>
                <a:spcPts val="0"/>
              </a:spcBef>
              <a:buNone/>
              <a:defRPr>
                <a:solidFill>
                  <a:srgbClr val="89BDE8"/>
                </a:solidFill>
              </a:defRPr>
            </a:lvl9pPr>
          </a:lstStyle>
          <a:p>
            <a:fld id="{00000000-1234-1234-1234-123412341234}" type="slidenum">
              <a:rPr lang="en-US" smtClean="0"/>
              <a:pPr/>
              <a:t>‹#›</a:t>
            </a:fld>
            <a:endParaRPr lang="en-US"/>
          </a:p>
        </p:txBody>
      </p:sp>
      <p:cxnSp>
        <p:nvCxnSpPr>
          <p:cNvPr id="22" name="Google Shape;22;p3"/>
          <p:cNvCxnSpPr/>
          <p:nvPr/>
        </p:nvCxnSpPr>
        <p:spPr>
          <a:xfrm>
            <a:off x="457200" y="2935462"/>
            <a:ext cx="8229600" cy="0"/>
          </a:xfrm>
          <a:prstGeom prst="straightConnector1">
            <a:avLst/>
          </a:prstGeom>
          <a:noFill/>
          <a:ln w="28575" cap="flat" cmpd="sng">
            <a:solidFill>
              <a:srgbClr val="FFFFFF"/>
            </a:solidFill>
            <a:prstDash val="solid"/>
            <a:miter lim="8000"/>
            <a:headEnd type="none" w="sm" len="sm"/>
            <a:tailEnd type="none" w="sm" len="sm"/>
          </a:ln>
        </p:spPr>
      </p:cxnSp>
    </p:spTree>
    <p:extLst>
      <p:ext uri="{BB962C8B-B14F-4D97-AF65-F5344CB8AC3E}">
        <p14:creationId xmlns:p14="http://schemas.microsoft.com/office/powerpoint/2010/main" val="19824486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plit 2/3">
  <p:cSld name="Split 2/3">
    <p:spTree>
      <p:nvGrpSpPr>
        <p:cNvPr id="1" name="Shape 23"/>
        <p:cNvGrpSpPr/>
        <p:nvPr/>
      </p:nvGrpSpPr>
      <p:grpSpPr>
        <a:xfrm>
          <a:off x="0" y="0"/>
          <a:ext cx="0" cy="0"/>
          <a:chOff x="0" y="0"/>
          <a:chExt cx="0" cy="0"/>
        </a:xfrm>
      </p:grpSpPr>
      <p:sp>
        <p:nvSpPr>
          <p:cNvPr id="24" name="Google Shape;24;p4"/>
          <p:cNvSpPr/>
          <p:nvPr/>
        </p:nvSpPr>
        <p:spPr>
          <a:xfrm>
            <a:off x="5791200" y="0"/>
            <a:ext cx="3352725" cy="5143500"/>
          </a:xfrm>
          <a:prstGeom prst="rect">
            <a:avLst/>
          </a:prstGeom>
          <a:solidFill>
            <a:schemeClr val="accent1"/>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4"/>
          <p:cNvSpPr txBox="1">
            <a:spLocks noGrp="1"/>
          </p:cNvSpPr>
          <p:nvPr>
            <p:ph type="sldNum" idx="12"/>
          </p:nvPr>
        </p:nvSpPr>
        <p:spPr>
          <a:xfrm>
            <a:off x="8480495" y="4800311"/>
            <a:ext cx="206325" cy="207675"/>
          </a:xfrm>
          <a:prstGeom prst="rect">
            <a:avLst/>
          </a:prstGeom>
          <a:noFill/>
          <a:ln>
            <a:noFill/>
          </a:ln>
        </p:spPr>
        <p:txBody>
          <a:bodyPr spcFirstLastPara="1" wrap="square" lIns="45700" tIns="45700" rIns="45700" bIns="45700" anchor="ctr" anchorCtr="0">
            <a:noAutofit/>
          </a:bodyPr>
          <a:lstStyle>
            <a:lvl1pPr marL="0" lvl="0" indent="0" algn="r">
              <a:spcBef>
                <a:spcPts val="0"/>
              </a:spcBef>
              <a:buNone/>
              <a:defRPr sz="900" b="0" i="0" u="none" strike="noStrike" cap="none">
                <a:solidFill>
                  <a:srgbClr val="87BCE8"/>
                </a:solidFill>
                <a:latin typeface="Avenir"/>
                <a:ea typeface="Avenir"/>
                <a:cs typeface="Avenir"/>
                <a:sym typeface="Avenir"/>
              </a:defRPr>
            </a:lvl1pPr>
            <a:lvl2pPr marL="0" lvl="1" indent="0" algn="r">
              <a:spcBef>
                <a:spcPts val="0"/>
              </a:spcBef>
              <a:buNone/>
              <a:defRPr sz="900" b="0" i="0" u="none" strike="noStrike" cap="none">
                <a:solidFill>
                  <a:srgbClr val="87BCE8"/>
                </a:solidFill>
                <a:latin typeface="Avenir"/>
                <a:ea typeface="Avenir"/>
                <a:cs typeface="Avenir"/>
                <a:sym typeface="Avenir"/>
              </a:defRPr>
            </a:lvl2pPr>
            <a:lvl3pPr marL="0" lvl="2" indent="0" algn="r">
              <a:spcBef>
                <a:spcPts val="0"/>
              </a:spcBef>
              <a:buNone/>
              <a:defRPr sz="900" b="0" i="0" u="none" strike="noStrike" cap="none">
                <a:solidFill>
                  <a:srgbClr val="87BCE8"/>
                </a:solidFill>
                <a:latin typeface="Avenir"/>
                <a:ea typeface="Avenir"/>
                <a:cs typeface="Avenir"/>
                <a:sym typeface="Avenir"/>
              </a:defRPr>
            </a:lvl3pPr>
            <a:lvl4pPr marL="0" lvl="3" indent="0" algn="r">
              <a:spcBef>
                <a:spcPts val="0"/>
              </a:spcBef>
              <a:buNone/>
              <a:defRPr sz="900" b="0" i="0" u="none" strike="noStrike" cap="none">
                <a:solidFill>
                  <a:srgbClr val="87BCE8"/>
                </a:solidFill>
                <a:latin typeface="Avenir"/>
                <a:ea typeface="Avenir"/>
                <a:cs typeface="Avenir"/>
                <a:sym typeface="Avenir"/>
              </a:defRPr>
            </a:lvl4pPr>
            <a:lvl5pPr marL="0" lvl="4" indent="0" algn="r">
              <a:spcBef>
                <a:spcPts val="0"/>
              </a:spcBef>
              <a:buNone/>
              <a:defRPr sz="900" b="0" i="0" u="none" strike="noStrike" cap="none">
                <a:solidFill>
                  <a:srgbClr val="87BCE8"/>
                </a:solidFill>
                <a:latin typeface="Avenir"/>
                <a:ea typeface="Avenir"/>
                <a:cs typeface="Avenir"/>
                <a:sym typeface="Avenir"/>
              </a:defRPr>
            </a:lvl5pPr>
            <a:lvl6pPr marL="0" lvl="5" indent="0" algn="r">
              <a:spcBef>
                <a:spcPts val="0"/>
              </a:spcBef>
              <a:buNone/>
              <a:defRPr sz="900" b="0" i="0" u="none" strike="noStrike" cap="none">
                <a:solidFill>
                  <a:srgbClr val="87BCE8"/>
                </a:solidFill>
                <a:latin typeface="Avenir"/>
                <a:ea typeface="Avenir"/>
                <a:cs typeface="Avenir"/>
                <a:sym typeface="Avenir"/>
              </a:defRPr>
            </a:lvl6pPr>
            <a:lvl7pPr marL="0" lvl="6" indent="0" algn="r">
              <a:spcBef>
                <a:spcPts val="0"/>
              </a:spcBef>
              <a:buNone/>
              <a:defRPr sz="900" b="0" i="0" u="none" strike="noStrike" cap="none">
                <a:solidFill>
                  <a:srgbClr val="87BCE8"/>
                </a:solidFill>
                <a:latin typeface="Avenir"/>
                <a:ea typeface="Avenir"/>
                <a:cs typeface="Avenir"/>
                <a:sym typeface="Avenir"/>
              </a:defRPr>
            </a:lvl7pPr>
            <a:lvl8pPr marL="0" lvl="7" indent="0" algn="r">
              <a:spcBef>
                <a:spcPts val="0"/>
              </a:spcBef>
              <a:buNone/>
              <a:defRPr sz="900" b="0" i="0" u="none" strike="noStrike" cap="none">
                <a:solidFill>
                  <a:srgbClr val="87BCE8"/>
                </a:solidFill>
                <a:latin typeface="Avenir"/>
                <a:ea typeface="Avenir"/>
                <a:cs typeface="Avenir"/>
                <a:sym typeface="Avenir"/>
              </a:defRPr>
            </a:lvl8pPr>
            <a:lvl9pPr marL="0" lvl="8" indent="0" algn="r">
              <a:spcBef>
                <a:spcPts val="0"/>
              </a:spcBef>
              <a:buNone/>
              <a:defRPr sz="900" b="0" i="0" u="none" strike="noStrike" cap="none">
                <a:solidFill>
                  <a:srgbClr val="87BCE8"/>
                </a:solidFill>
                <a:latin typeface="Avenir"/>
                <a:ea typeface="Avenir"/>
                <a:cs typeface="Avenir"/>
                <a:sym typeface="Avenir"/>
              </a:defRPr>
            </a:lvl9pPr>
          </a:lstStyle>
          <a:p>
            <a:fld id="{00000000-1234-1234-1234-123412341234}" type="slidenum">
              <a:rPr lang="en-US" smtClean="0"/>
              <a:pPr/>
              <a:t>‹#›</a:t>
            </a:fld>
            <a:endParaRPr lang="en-US"/>
          </a:p>
        </p:txBody>
      </p:sp>
      <p:sp>
        <p:nvSpPr>
          <p:cNvPr id="26" name="Google Shape;26;p4"/>
          <p:cNvSpPr txBox="1">
            <a:spLocks noGrp="1"/>
          </p:cNvSpPr>
          <p:nvPr>
            <p:ph type="title"/>
          </p:nvPr>
        </p:nvSpPr>
        <p:spPr>
          <a:xfrm>
            <a:off x="459881" y="510300"/>
            <a:ext cx="5331375" cy="505125"/>
          </a:xfrm>
          <a:prstGeom prst="rect">
            <a:avLst/>
          </a:prstGeom>
        </p:spPr>
        <p:txBody>
          <a:bodyPr spcFirstLastPara="1" wrap="square" lIns="45700" tIns="45700" rIns="45700" bIns="45700" anchor="t" anchorCtr="0">
            <a:noAutofit/>
          </a:bodyPr>
          <a:lstStyle>
            <a:lvl1pPr lvl="0" rtl="0">
              <a:spcBef>
                <a:spcPts val="0"/>
              </a:spcBef>
              <a:spcAft>
                <a:spcPts val="0"/>
              </a:spcAft>
              <a:buNone/>
              <a:defRPr>
                <a:latin typeface="Bitter"/>
                <a:ea typeface="Bitter"/>
                <a:cs typeface="Bitter"/>
                <a:sym typeface="Bitter"/>
              </a:defRPr>
            </a:lvl1pPr>
            <a:lvl2pPr lvl="1" rtl="0">
              <a:spcBef>
                <a:spcPts val="0"/>
              </a:spcBef>
              <a:spcAft>
                <a:spcPts val="0"/>
              </a:spcAft>
              <a:buNone/>
              <a:defRPr>
                <a:latin typeface="Avenir"/>
                <a:ea typeface="Avenir"/>
                <a:cs typeface="Avenir"/>
                <a:sym typeface="Avenir"/>
              </a:defRPr>
            </a:lvl2pPr>
            <a:lvl3pPr lvl="2" rtl="0">
              <a:spcBef>
                <a:spcPts val="0"/>
              </a:spcBef>
              <a:spcAft>
                <a:spcPts val="0"/>
              </a:spcAft>
              <a:buNone/>
              <a:defRPr>
                <a:latin typeface="Avenir"/>
                <a:ea typeface="Avenir"/>
                <a:cs typeface="Avenir"/>
                <a:sym typeface="Avenir"/>
              </a:defRPr>
            </a:lvl3pPr>
            <a:lvl4pPr lvl="3" rtl="0">
              <a:spcBef>
                <a:spcPts val="0"/>
              </a:spcBef>
              <a:spcAft>
                <a:spcPts val="0"/>
              </a:spcAft>
              <a:buNone/>
              <a:defRPr>
                <a:latin typeface="Avenir"/>
                <a:ea typeface="Avenir"/>
                <a:cs typeface="Avenir"/>
                <a:sym typeface="Avenir"/>
              </a:defRPr>
            </a:lvl4pPr>
            <a:lvl5pPr lvl="4" rtl="0">
              <a:spcBef>
                <a:spcPts val="0"/>
              </a:spcBef>
              <a:spcAft>
                <a:spcPts val="0"/>
              </a:spcAft>
              <a:buNone/>
              <a:defRPr>
                <a:latin typeface="Avenir"/>
                <a:ea typeface="Avenir"/>
                <a:cs typeface="Avenir"/>
                <a:sym typeface="Avenir"/>
              </a:defRPr>
            </a:lvl5pPr>
            <a:lvl6pPr lvl="5" rtl="0">
              <a:spcBef>
                <a:spcPts val="0"/>
              </a:spcBef>
              <a:spcAft>
                <a:spcPts val="0"/>
              </a:spcAft>
              <a:buNone/>
              <a:defRPr>
                <a:latin typeface="Avenir"/>
                <a:ea typeface="Avenir"/>
                <a:cs typeface="Avenir"/>
                <a:sym typeface="Avenir"/>
              </a:defRPr>
            </a:lvl6pPr>
            <a:lvl7pPr lvl="6" rtl="0">
              <a:spcBef>
                <a:spcPts val="0"/>
              </a:spcBef>
              <a:spcAft>
                <a:spcPts val="0"/>
              </a:spcAft>
              <a:buNone/>
              <a:defRPr>
                <a:latin typeface="Avenir"/>
                <a:ea typeface="Avenir"/>
                <a:cs typeface="Avenir"/>
                <a:sym typeface="Avenir"/>
              </a:defRPr>
            </a:lvl7pPr>
            <a:lvl8pPr lvl="7" rtl="0">
              <a:spcBef>
                <a:spcPts val="0"/>
              </a:spcBef>
              <a:spcAft>
                <a:spcPts val="0"/>
              </a:spcAft>
              <a:buNone/>
              <a:defRPr>
                <a:latin typeface="Avenir"/>
                <a:ea typeface="Avenir"/>
                <a:cs typeface="Avenir"/>
                <a:sym typeface="Avenir"/>
              </a:defRPr>
            </a:lvl8pPr>
            <a:lvl9pPr lvl="8" rtl="0">
              <a:spcBef>
                <a:spcPts val="0"/>
              </a:spcBef>
              <a:spcAft>
                <a:spcPts val="0"/>
              </a:spcAft>
              <a:buNone/>
              <a:defRPr>
                <a:latin typeface="Avenir"/>
                <a:ea typeface="Avenir"/>
                <a:cs typeface="Avenir"/>
                <a:sym typeface="Avenir"/>
              </a:defRPr>
            </a:lvl9pPr>
          </a:lstStyle>
          <a:p>
            <a:endParaRPr/>
          </a:p>
        </p:txBody>
      </p:sp>
      <p:sp>
        <p:nvSpPr>
          <p:cNvPr id="27" name="Google Shape;27;p4"/>
          <p:cNvSpPr txBox="1">
            <a:spLocks noGrp="1"/>
          </p:cNvSpPr>
          <p:nvPr>
            <p:ph type="body" idx="1"/>
          </p:nvPr>
        </p:nvSpPr>
        <p:spPr>
          <a:xfrm>
            <a:off x="459881" y="962513"/>
            <a:ext cx="4185000" cy="3663675"/>
          </a:xfrm>
          <a:prstGeom prst="rect">
            <a:avLst/>
          </a:prstGeom>
        </p:spPr>
        <p:txBody>
          <a:bodyPr spcFirstLastPara="1" wrap="square" lIns="45700" tIns="45700" rIns="45700" bIns="45700" anchor="t" anchorCtr="0">
            <a:noAutofit/>
          </a:bodyPr>
          <a:lstStyle>
            <a:lvl1pPr marL="342900" lvl="0" indent="-171450" rtl="0">
              <a:spcBef>
                <a:spcPts val="600"/>
              </a:spcBef>
              <a:spcAft>
                <a:spcPts val="0"/>
              </a:spcAft>
              <a:buSzPts val="2000"/>
              <a:buFont typeface="Source Sans Pro"/>
              <a:buNone/>
              <a:defRPr sz="1500" b="1">
                <a:latin typeface="Source Sans Pro"/>
                <a:ea typeface="Source Sans Pro"/>
                <a:cs typeface="Source Sans Pro"/>
                <a:sym typeface="Source Sans Pro"/>
              </a:defRPr>
            </a:lvl1pPr>
            <a:lvl2pPr marL="685800" lvl="1" indent="-171450" rtl="0">
              <a:spcBef>
                <a:spcPts val="600"/>
              </a:spcBef>
              <a:spcAft>
                <a:spcPts val="0"/>
              </a:spcAft>
              <a:buSzPts val="2000"/>
              <a:buFont typeface="Source Sans Pro"/>
              <a:buNone/>
              <a:defRPr sz="1500">
                <a:latin typeface="Source Sans Pro"/>
                <a:ea typeface="Source Sans Pro"/>
                <a:cs typeface="Source Sans Pro"/>
                <a:sym typeface="Source Sans Pro"/>
              </a:defRPr>
            </a:lvl2pPr>
            <a:lvl3pPr marL="1028700" lvl="2" indent="-171450" rtl="0">
              <a:spcBef>
                <a:spcPts val="600"/>
              </a:spcBef>
              <a:spcAft>
                <a:spcPts val="0"/>
              </a:spcAft>
              <a:buSzPts val="2000"/>
              <a:buFont typeface="Source Sans Pro"/>
              <a:buNone/>
              <a:defRPr sz="1500">
                <a:latin typeface="Source Sans Pro"/>
                <a:ea typeface="Source Sans Pro"/>
                <a:cs typeface="Source Sans Pro"/>
                <a:sym typeface="Source Sans Pro"/>
              </a:defRPr>
            </a:lvl3pPr>
            <a:lvl4pPr marL="1371600" lvl="3" indent="-171450" rtl="0">
              <a:spcBef>
                <a:spcPts val="600"/>
              </a:spcBef>
              <a:spcAft>
                <a:spcPts val="0"/>
              </a:spcAft>
              <a:buSzPts val="2000"/>
              <a:buFont typeface="Source Sans Pro"/>
              <a:buNone/>
              <a:defRPr sz="1500">
                <a:latin typeface="Source Sans Pro"/>
                <a:ea typeface="Source Sans Pro"/>
                <a:cs typeface="Source Sans Pro"/>
                <a:sym typeface="Source Sans Pro"/>
              </a:defRPr>
            </a:lvl4pPr>
            <a:lvl5pPr marL="1714500" lvl="4" indent="-171450" rtl="0">
              <a:spcBef>
                <a:spcPts val="600"/>
              </a:spcBef>
              <a:spcAft>
                <a:spcPts val="0"/>
              </a:spcAft>
              <a:buSzPts val="2000"/>
              <a:buFont typeface="Source Sans Pro"/>
              <a:buNone/>
              <a:defRPr sz="1500">
                <a:latin typeface="Source Sans Pro"/>
                <a:ea typeface="Source Sans Pro"/>
                <a:cs typeface="Source Sans Pro"/>
                <a:sym typeface="Source Sans Pro"/>
              </a:defRPr>
            </a:lvl5pPr>
            <a:lvl6pPr marL="2057400" lvl="5" indent="-266700" rtl="0">
              <a:spcBef>
                <a:spcPts val="600"/>
              </a:spcBef>
              <a:spcAft>
                <a:spcPts val="0"/>
              </a:spcAft>
              <a:buSzPts val="2000"/>
              <a:buFont typeface="Source Sans Pro"/>
              <a:buChar char="•"/>
              <a:defRPr sz="1500">
                <a:latin typeface="Source Sans Pro"/>
                <a:ea typeface="Source Sans Pro"/>
                <a:cs typeface="Source Sans Pro"/>
                <a:sym typeface="Source Sans Pro"/>
              </a:defRPr>
            </a:lvl6pPr>
            <a:lvl7pPr marL="2400300" lvl="6" indent="-266700" rtl="0">
              <a:spcBef>
                <a:spcPts val="600"/>
              </a:spcBef>
              <a:spcAft>
                <a:spcPts val="0"/>
              </a:spcAft>
              <a:buSzPts val="2000"/>
              <a:buFont typeface="Source Sans Pro"/>
              <a:buChar char="•"/>
              <a:defRPr sz="1500">
                <a:latin typeface="Source Sans Pro"/>
                <a:ea typeface="Source Sans Pro"/>
                <a:cs typeface="Source Sans Pro"/>
                <a:sym typeface="Source Sans Pro"/>
              </a:defRPr>
            </a:lvl7pPr>
            <a:lvl8pPr marL="2743200" lvl="7" indent="-266700" rtl="0">
              <a:spcBef>
                <a:spcPts val="600"/>
              </a:spcBef>
              <a:spcAft>
                <a:spcPts val="0"/>
              </a:spcAft>
              <a:buSzPts val="2000"/>
              <a:buFont typeface="Source Sans Pro"/>
              <a:buChar char="•"/>
              <a:defRPr sz="1500">
                <a:latin typeface="Source Sans Pro"/>
                <a:ea typeface="Source Sans Pro"/>
                <a:cs typeface="Source Sans Pro"/>
                <a:sym typeface="Source Sans Pro"/>
              </a:defRPr>
            </a:lvl8pPr>
            <a:lvl9pPr marL="3086100" lvl="8" indent="-266700" rtl="0">
              <a:spcBef>
                <a:spcPts val="600"/>
              </a:spcBef>
              <a:spcAft>
                <a:spcPts val="0"/>
              </a:spcAft>
              <a:buSzPts val="2000"/>
              <a:buFont typeface="Source Sans Pro"/>
              <a:buChar char="•"/>
              <a:defRPr sz="1500">
                <a:latin typeface="Source Sans Pro"/>
                <a:ea typeface="Source Sans Pro"/>
                <a:cs typeface="Source Sans Pro"/>
                <a:sym typeface="Source Sans Pro"/>
              </a:defRPr>
            </a:lvl9pPr>
          </a:lstStyle>
          <a:p>
            <a:endParaRPr/>
          </a:p>
        </p:txBody>
      </p:sp>
      <p:sp>
        <p:nvSpPr>
          <p:cNvPr id="28" name="Google Shape;28;p4"/>
          <p:cNvSpPr txBox="1">
            <a:spLocks noGrp="1"/>
          </p:cNvSpPr>
          <p:nvPr>
            <p:ph type="subTitle" idx="2"/>
          </p:nvPr>
        </p:nvSpPr>
        <p:spPr>
          <a:xfrm>
            <a:off x="436894" y="242044"/>
            <a:ext cx="5127750" cy="268200"/>
          </a:xfrm>
          <a:prstGeom prst="rect">
            <a:avLst/>
          </a:prstGeom>
        </p:spPr>
        <p:txBody>
          <a:bodyPr spcFirstLastPara="1" wrap="square" lIns="45700" tIns="45700" rIns="45700" bIns="45700" anchor="ctr" anchorCtr="0">
            <a:noAutofit/>
          </a:bodyPr>
          <a:lstStyle>
            <a:lvl1pPr lvl="0" rtl="0">
              <a:spcBef>
                <a:spcPts val="600"/>
              </a:spcBef>
              <a:spcAft>
                <a:spcPts val="0"/>
              </a:spcAft>
              <a:buNone/>
              <a:defRPr sz="1200" b="1">
                <a:solidFill>
                  <a:schemeClr val="dk2"/>
                </a:solidFill>
                <a:latin typeface="Source Sans Pro"/>
                <a:ea typeface="Source Sans Pro"/>
                <a:cs typeface="Source Sans Pro"/>
                <a:sym typeface="Source Sans Pro"/>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a:endParaRPr/>
          </a:p>
        </p:txBody>
      </p:sp>
    </p:spTree>
    <p:extLst>
      <p:ext uri="{BB962C8B-B14F-4D97-AF65-F5344CB8AC3E}">
        <p14:creationId xmlns:p14="http://schemas.microsoft.com/office/powerpoint/2010/main" val="6702342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lide title">
  <p:cSld name="Slide title">
    <p:spTree>
      <p:nvGrpSpPr>
        <p:cNvPr id="1" name="Shape 29"/>
        <p:cNvGrpSpPr/>
        <p:nvPr/>
      </p:nvGrpSpPr>
      <p:grpSpPr>
        <a:xfrm>
          <a:off x="0" y="0"/>
          <a:ext cx="0" cy="0"/>
          <a:chOff x="0" y="0"/>
          <a:chExt cx="0" cy="0"/>
        </a:xfrm>
      </p:grpSpPr>
      <p:sp>
        <p:nvSpPr>
          <p:cNvPr id="30" name="Google Shape;30;p5"/>
          <p:cNvSpPr txBox="1">
            <a:spLocks noGrp="1"/>
          </p:cNvSpPr>
          <p:nvPr>
            <p:ph type="sldNum" idx="12"/>
          </p:nvPr>
        </p:nvSpPr>
        <p:spPr>
          <a:xfrm>
            <a:off x="8480495" y="4800311"/>
            <a:ext cx="206325" cy="207675"/>
          </a:xfrm>
          <a:prstGeom prst="rect">
            <a:avLst/>
          </a:prstGeom>
          <a:noFill/>
          <a:ln>
            <a:noFill/>
          </a:ln>
        </p:spPr>
        <p:txBody>
          <a:bodyPr spcFirstLastPara="1" wrap="square" lIns="45700" tIns="45700" rIns="45700" bIns="45700" anchor="ctr" anchorCtr="0">
            <a:noAutofit/>
          </a:bodyPr>
          <a:lstStyle>
            <a:lvl1pPr marL="0" lvl="0" indent="0" algn="r">
              <a:spcBef>
                <a:spcPts val="0"/>
              </a:spcBef>
              <a:buNone/>
              <a:defRPr sz="900">
                <a:solidFill>
                  <a:srgbClr val="7F8EA3"/>
                </a:solidFill>
                <a:latin typeface="Avenir"/>
                <a:ea typeface="Avenir"/>
                <a:cs typeface="Avenir"/>
                <a:sym typeface="Avenir"/>
              </a:defRPr>
            </a:lvl1pPr>
            <a:lvl2pPr marL="0" lvl="1" indent="0" algn="r">
              <a:spcBef>
                <a:spcPts val="0"/>
              </a:spcBef>
              <a:buNone/>
              <a:defRPr sz="900">
                <a:solidFill>
                  <a:srgbClr val="7F8EA3"/>
                </a:solidFill>
                <a:latin typeface="Avenir"/>
                <a:ea typeface="Avenir"/>
                <a:cs typeface="Avenir"/>
                <a:sym typeface="Avenir"/>
              </a:defRPr>
            </a:lvl2pPr>
            <a:lvl3pPr marL="0" lvl="2" indent="0" algn="r">
              <a:spcBef>
                <a:spcPts val="0"/>
              </a:spcBef>
              <a:buNone/>
              <a:defRPr sz="900">
                <a:solidFill>
                  <a:srgbClr val="7F8EA3"/>
                </a:solidFill>
                <a:latin typeface="Avenir"/>
                <a:ea typeface="Avenir"/>
                <a:cs typeface="Avenir"/>
                <a:sym typeface="Avenir"/>
              </a:defRPr>
            </a:lvl3pPr>
            <a:lvl4pPr marL="0" lvl="3" indent="0" algn="r">
              <a:spcBef>
                <a:spcPts val="0"/>
              </a:spcBef>
              <a:buNone/>
              <a:defRPr sz="900">
                <a:solidFill>
                  <a:srgbClr val="7F8EA3"/>
                </a:solidFill>
                <a:latin typeface="Avenir"/>
                <a:ea typeface="Avenir"/>
                <a:cs typeface="Avenir"/>
                <a:sym typeface="Avenir"/>
              </a:defRPr>
            </a:lvl4pPr>
            <a:lvl5pPr marL="0" lvl="4" indent="0" algn="r">
              <a:spcBef>
                <a:spcPts val="0"/>
              </a:spcBef>
              <a:buNone/>
              <a:defRPr sz="900">
                <a:solidFill>
                  <a:srgbClr val="7F8EA3"/>
                </a:solidFill>
                <a:latin typeface="Avenir"/>
                <a:ea typeface="Avenir"/>
                <a:cs typeface="Avenir"/>
                <a:sym typeface="Avenir"/>
              </a:defRPr>
            </a:lvl5pPr>
            <a:lvl6pPr marL="0" lvl="5" indent="0" algn="r">
              <a:spcBef>
                <a:spcPts val="0"/>
              </a:spcBef>
              <a:buNone/>
              <a:defRPr sz="900">
                <a:solidFill>
                  <a:srgbClr val="7F8EA3"/>
                </a:solidFill>
                <a:latin typeface="Avenir"/>
                <a:ea typeface="Avenir"/>
                <a:cs typeface="Avenir"/>
                <a:sym typeface="Avenir"/>
              </a:defRPr>
            </a:lvl6pPr>
            <a:lvl7pPr marL="0" lvl="6" indent="0" algn="r">
              <a:spcBef>
                <a:spcPts val="0"/>
              </a:spcBef>
              <a:buNone/>
              <a:defRPr sz="900">
                <a:solidFill>
                  <a:srgbClr val="7F8EA3"/>
                </a:solidFill>
                <a:latin typeface="Avenir"/>
                <a:ea typeface="Avenir"/>
                <a:cs typeface="Avenir"/>
                <a:sym typeface="Avenir"/>
              </a:defRPr>
            </a:lvl7pPr>
            <a:lvl8pPr marL="0" lvl="7" indent="0" algn="r">
              <a:spcBef>
                <a:spcPts val="0"/>
              </a:spcBef>
              <a:buNone/>
              <a:defRPr sz="900">
                <a:solidFill>
                  <a:srgbClr val="7F8EA3"/>
                </a:solidFill>
                <a:latin typeface="Avenir"/>
                <a:ea typeface="Avenir"/>
                <a:cs typeface="Avenir"/>
                <a:sym typeface="Avenir"/>
              </a:defRPr>
            </a:lvl8pPr>
            <a:lvl9pPr marL="0" lvl="8" indent="0" algn="r">
              <a:spcBef>
                <a:spcPts val="0"/>
              </a:spcBef>
              <a:buNone/>
              <a:defRPr sz="900">
                <a:solidFill>
                  <a:srgbClr val="7F8EA3"/>
                </a:solidFill>
                <a:latin typeface="Avenir"/>
                <a:ea typeface="Avenir"/>
                <a:cs typeface="Avenir"/>
                <a:sym typeface="Avenir"/>
              </a:defRPr>
            </a:lvl9pPr>
          </a:lstStyle>
          <a:p>
            <a:fld id="{00000000-1234-1234-1234-123412341234}" type="slidenum">
              <a:rPr lang="en-US" smtClean="0"/>
              <a:pPr/>
              <a:t>‹#›</a:t>
            </a:fld>
            <a:endParaRPr lang="en-US"/>
          </a:p>
        </p:txBody>
      </p:sp>
      <p:sp>
        <p:nvSpPr>
          <p:cNvPr id="31" name="Google Shape;31;p5"/>
          <p:cNvSpPr txBox="1">
            <a:spLocks noGrp="1"/>
          </p:cNvSpPr>
          <p:nvPr>
            <p:ph type="title"/>
          </p:nvPr>
        </p:nvSpPr>
        <p:spPr>
          <a:xfrm>
            <a:off x="459881" y="510300"/>
            <a:ext cx="7541100" cy="505125"/>
          </a:xfrm>
          <a:prstGeom prst="rect">
            <a:avLst/>
          </a:prstGeom>
        </p:spPr>
        <p:txBody>
          <a:bodyPr spcFirstLastPara="1" wrap="square" lIns="45700" tIns="45700" rIns="45700" bIns="45700" anchor="t" anchorCtr="0">
            <a:noAutofit/>
          </a:bodyPr>
          <a:lstStyle>
            <a:lvl1pPr lvl="0" rtl="0">
              <a:spcBef>
                <a:spcPts val="0"/>
              </a:spcBef>
              <a:spcAft>
                <a:spcPts val="0"/>
              </a:spcAft>
              <a:buNone/>
              <a:defRPr>
                <a:latin typeface="Bitter"/>
                <a:ea typeface="Bitter"/>
                <a:cs typeface="Bitter"/>
                <a:sym typeface="Bitter"/>
              </a:defRPr>
            </a:lvl1pPr>
            <a:lvl2pPr lvl="1" rtl="0">
              <a:spcBef>
                <a:spcPts val="0"/>
              </a:spcBef>
              <a:spcAft>
                <a:spcPts val="0"/>
              </a:spcAft>
              <a:buNone/>
              <a:defRPr>
                <a:latin typeface="Avenir"/>
                <a:ea typeface="Avenir"/>
                <a:cs typeface="Avenir"/>
                <a:sym typeface="Avenir"/>
              </a:defRPr>
            </a:lvl2pPr>
            <a:lvl3pPr lvl="2" rtl="0">
              <a:spcBef>
                <a:spcPts val="0"/>
              </a:spcBef>
              <a:spcAft>
                <a:spcPts val="0"/>
              </a:spcAft>
              <a:buNone/>
              <a:defRPr>
                <a:latin typeface="Avenir"/>
                <a:ea typeface="Avenir"/>
                <a:cs typeface="Avenir"/>
                <a:sym typeface="Avenir"/>
              </a:defRPr>
            </a:lvl3pPr>
            <a:lvl4pPr lvl="3" rtl="0">
              <a:spcBef>
                <a:spcPts val="0"/>
              </a:spcBef>
              <a:spcAft>
                <a:spcPts val="0"/>
              </a:spcAft>
              <a:buNone/>
              <a:defRPr>
                <a:latin typeface="Avenir"/>
                <a:ea typeface="Avenir"/>
                <a:cs typeface="Avenir"/>
                <a:sym typeface="Avenir"/>
              </a:defRPr>
            </a:lvl4pPr>
            <a:lvl5pPr lvl="4" rtl="0">
              <a:spcBef>
                <a:spcPts val="0"/>
              </a:spcBef>
              <a:spcAft>
                <a:spcPts val="0"/>
              </a:spcAft>
              <a:buNone/>
              <a:defRPr>
                <a:latin typeface="Avenir"/>
                <a:ea typeface="Avenir"/>
                <a:cs typeface="Avenir"/>
                <a:sym typeface="Avenir"/>
              </a:defRPr>
            </a:lvl5pPr>
            <a:lvl6pPr lvl="5" rtl="0">
              <a:spcBef>
                <a:spcPts val="0"/>
              </a:spcBef>
              <a:spcAft>
                <a:spcPts val="0"/>
              </a:spcAft>
              <a:buNone/>
              <a:defRPr>
                <a:latin typeface="Avenir"/>
                <a:ea typeface="Avenir"/>
                <a:cs typeface="Avenir"/>
                <a:sym typeface="Avenir"/>
              </a:defRPr>
            </a:lvl6pPr>
            <a:lvl7pPr lvl="6" rtl="0">
              <a:spcBef>
                <a:spcPts val="0"/>
              </a:spcBef>
              <a:spcAft>
                <a:spcPts val="0"/>
              </a:spcAft>
              <a:buNone/>
              <a:defRPr>
                <a:latin typeface="Avenir"/>
                <a:ea typeface="Avenir"/>
                <a:cs typeface="Avenir"/>
                <a:sym typeface="Avenir"/>
              </a:defRPr>
            </a:lvl7pPr>
            <a:lvl8pPr lvl="7" rtl="0">
              <a:spcBef>
                <a:spcPts val="0"/>
              </a:spcBef>
              <a:spcAft>
                <a:spcPts val="0"/>
              </a:spcAft>
              <a:buNone/>
              <a:defRPr>
                <a:latin typeface="Avenir"/>
                <a:ea typeface="Avenir"/>
                <a:cs typeface="Avenir"/>
                <a:sym typeface="Avenir"/>
              </a:defRPr>
            </a:lvl8pPr>
            <a:lvl9pPr lvl="8" rtl="0">
              <a:spcBef>
                <a:spcPts val="0"/>
              </a:spcBef>
              <a:spcAft>
                <a:spcPts val="0"/>
              </a:spcAft>
              <a:buNone/>
              <a:defRPr>
                <a:latin typeface="Avenir"/>
                <a:ea typeface="Avenir"/>
                <a:cs typeface="Avenir"/>
                <a:sym typeface="Avenir"/>
              </a:defRPr>
            </a:lvl9pPr>
          </a:lstStyle>
          <a:p>
            <a:endParaRPr/>
          </a:p>
        </p:txBody>
      </p:sp>
      <p:sp>
        <p:nvSpPr>
          <p:cNvPr id="32" name="Google Shape;32;p5"/>
          <p:cNvSpPr txBox="1">
            <a:spLocks noGrp="1"/>
          </p:cNvSpPr>
          <p:nvPr>
            <p:ph type="subTitle" idx="1"/>
          </p:nvPr>
        </p:nvSpPr>
        <p:spPr>
          <a:xfrm>
            <a:off x="436894" y="242044"/>
            <a:ext cx="5127750" cy="268200"/>
          </a:xfrm>
          <a:prstGeom prst="rect">
            <a:avLst/>
          </a:prstGeom>
        </p:spPr>
        <p:txBody>
          <a:bodyPr spcFirstLastPara="1" wrap="square" lIns="45700" tIns="45700" rIns="45700" bIns="45700" anchor="ctr" anchorCtr="0">
            <a:noAutofit/>
          </a:bodyPr>
          <a:lstStyle>
            <a:lvl1pPr lvl="0" rtl="0">
              <a:spcBef>
                <a:spcPts val="600"/>
              </a:spcBef>
              <a:spcAft>
                <a:spcPts val="0"/>
              </a:spcAft>
              <a:buNone/>
              <a:defRPr sz="1200" b="1">
                <a:solidFill>
                  <a:schemeClr val="dk2"/>
                </a:solidFill>
                <a:latin typeface="Source Sans Pro"/>
                <a:ea typeface="Source Sans Pro"/>
                <a:cs typeface="Source Sans Pro"/>
                <a:sym typeface="Source Sans Pro"/>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a:endParaRPr/>
          </a:p>
        </p:txBody>
      </p:sp>
      <p:sp>
        <p:nvSpPr>
          <p:cNvPr id="33" name="Google Shape;33;p5"/>
          <p:cNvSpPr txBox="1">
            <a:spLocks noGrp="1"/>
          </p:cNvSpPr>
          <p:nvPr>
            <p:ph type="body" idx="2"/>
          </p:nvPr>
        </p:nvSpPr>
        <p:spPr>
          <a:xfrm>
            <a:off x="459881" y="962513"/>
            <a:ext cx="8020575" cy="3663675"/>
          </a:xfrm>
          <a:prstGeom prst="rect">
            <a:avLst/>
          </a:prstGeom>
        </p:spPr>
        <p:txBody>
          <a:bodyPr spcFirstLastPara="1" wrap="square" lIns="45700" tIns="45700" rIns="45700" bIns="45700" anchor="t" anchorCtr="0">
            <a:noAutofit/>
          </a:bodyPr>
          <a:lstStyle>
            <a:lvl1pPr marL="342900" lvl="0" indent="-171450" rtl="0">
              <a:spcBef>
                <a:spcPts val="600"/>
              </a:spcBef>
              <a:spcAft>
                <a:spcPts val="0"/>
              </a:spcAft>
              <a:buSzPts val="2000"/>
              <a:buFont typeface="Source Sans Pro"/>
              <a:buNone/>
              <a:defRPr sz="1500" b="1">
                <a:latin typeface="Source Sans Pro"/>
                <a:ea typeface="Source Sans Pro"/>
                <a:cs typeface="Source Sans Pro"/>
                <a:sym typeface="Source Sans Pro"/>
              </a:defRPr>
            </a:lvl1pPr>
            <a:lvl2pPr marL="685800" lvl="1" indent="-171450" rtl="0">
              <a:spcBef>
                <a:spcPts val="600"/>
              </a:spcBef>
              <a:spcAft>
                <a:spcPts val="0"/>
              </a:spcAft>
              <a:buSzPts val="2000"/>
              <a:buFont typeface="Source Sans Pro"/>
              <a:buNone/>
              <a:defRPr sz="1500">
                <a:latin typeface="Source Sans Pro"/>
                <a:ea typeface="Source Sans Pro"/>
                <a:cs typeface="Source Sans Pro"/>
                <a:sym typeface="Source Sans Pro"/>
              </a:defRPr>
            </a:lvl2pPr>
            <a:lvl3pPr marL="1028700" lvl="2" indent="-171450" rtl="0">
              <a:spcBef>
                <a:spcPts val="600"/>
              </a:spcBef>
              <a:spcAft>
                <a:spcPts val="0"/>
              </a:spcAft>
              <a:buSzPts val="2000"/>
              <a:buFont typeface="Source Sans Pro"/>
              <a:buNone/>
              <a:defRPr sz="1500">
                <a:latin typeface="Source Sans Pro"/>
                <a:ea typeface="Source Sans Pro"/>
                <a:cs typeface="Source Sans Pro"/>
                <a:sym typeface="Source Sans Pro"/>
              </a:defRPr>
            </a:lvl3pPr>
            <a:lvl4pPr marL="1371600" lvl="3" indent="-171450" rtl="0">
              <a:spcBef>
                <a:spcPts val="600"/>
              </a:spcBef>
              <a:spcAft>
                <a:spcPts val="0"/>
              </a:spcAft>
              <a:buSzPts val="2000"/>
              <a:buFont typeface="Source Sans Pro"/>
              <a:buNone/>
              <a:defRPr sz="1500">
                <a:latin typeface="Source Sans Pro"/>
                <a:ea typeface="Source Sans Pro"/>
                <a:cs typeface="Source Sans Pro"/>
                <a:sym typeface="Source Sans Pro"/>
              </a:defRPr>
            </a:lvl4pPr>
            <a:lvl5pPr marL="1714500" lvl="4" indent="-171450" rtl="0">
              <a:spcBef>
                <a:spcPts val="600"/>
              </a:spcBef>
              <a:spcAft>
                <a:spcPts val="0"/>
              </a:spcAft>
              <a:buSzPts val="2000"/>
              <a:buFont typeface="Source Sans Pro"/>
              <a:buNone/>
              <a:defRPr sz="1500">
                <a:latin typeface="Source Sans Pro"/>
                <a:ea typeface="Source Sans Pro"/>
                <a:cs typeface="Source Sans Pro"/>
                <a:sym typeface="Source Sans Pro"/>
              </a:defRPr>
            </a:lvl5pPr>
            <a:lvl6pPr marL="2057400" lvl="5" indent="-266700" rtl="0">
              <a:spcBef>
                <a:spcPts val="600"/>
              </a:spcBef>
              <a:spcAft>
                <a:spcPts val="0"/>
              </a:spcAft>
              <a:buSzPts val="2000"/>
              <a:buFont typeface="Source Sans Pro"/>
              <a:buChar char="•"/>
              <a:defRPr sz="1500">
                <a:latin typeface="Source Sans Pro"/>
                <a:ea typeface="Source Sans Pro"/>
                <a:cs typeface="Source Sans Pro"/>
                <a:sym typeface="Source Sans Pro"/>
              </a:defRPr>
            </a:lvl6pPr>
            <a:lvl7pPr marL="2400300" lvl="6" indent="-266700" rtl="0">
              <a:spcBef>
                <a:spcPts val="600"/>
              </a:spcBef>
              <a:spcAft>
                <a:spcPts val="0"/>
              </a:spcAft>
              <a:buSzPts val="2000"/>
              <a:buFont typeface="Source Sans Pro"/>
              <a:buChar char="•"/>
              <a:defRPr sz="1500">
                <a:latin typeface="Source Sans Pro"/>
                <a:ea typeface="Source Sans Pro"/>
                <a:cs typeface="Source Sans Pro"/>
                <a:sym typeface="Source Sans Pro"/>
              </a:defRPr>
            </a:lvl7pPr>
            <a:lvl8pPr marL="2743200" lvl="7" indent="-266700" rtl="0">
              <a:spcBef>
                <a:spcPts val="600"/>
              </a:spcBef>
              <a:spcAft>
                <a:spcPts val="0"/>
              </a:spcAft>
              <a:buSzPts val="2000"/>
              <a:buFont typeface="Source Sans Pro"/>
              <a:buChar char="•"/>
              <a:defRPr sz="1500">
                <a:latin typeface="Source Sans Pro"/>
                <a:ea typeface="Source Sans Pro"/>
                <a:cs typeface="Source Sans Pro"/>
                <a:sym typeface="Source Sans Pro"/>
              </a:defRPr>
            </a:lvl8pPr>
            <a:lvl9pPr marL="3086100" lvl="8" indent="-266700" rtl="0">
              <a:spcBef>
                <a:spcPts val="600"/>
              </a:spcBef>
              <a:spcAft>
                <a:spcPts val="0"/>
              </a:spcAft>
              <a:buSzPts val="2000"/>
              <a:buFont typeface="Source Sans Pro"/>
              <a:buChar char="•"/>
              <a:defRPr sz="1500">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4118613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teps - Squares">
  <p:cSld name="Steps - Squares">
    <p:spTree>
      <p:nvGrpSpPr>
        <p:cNvPr id="1" name="Shape 34"/>
        <p:cNvGrpSpPr/>
        <p:nvPr/>
      </p:nvGrpSpPr>
      <p:grpSpPr>
        <a:xfrm>
          <a:off x="0" y="0"/>
          <a:ext cx="0" cy="0"/>
          <a:chOff x="0" y="0"/>
          <a:chExt cx="0" cy="0"/>
        </a:xfrm>
      </p:grpSpPr>
      <p:sp>
        <p:nvSpPr>
          <p:cNvPr id="35" name="Google Shape;35;p6"/>
          <p:cNvSpPr txBox="1">
            <a:spLocks noGrp="1"/>
          </p:cNvSpPr>
          <p:nvPr>
            <p:ph type="sldNum" idx="12"/>
          </p:nvPr>
        </p:nvSpPr>
        <p:spPr>
          <a:xfrm>
            <a:off x="8480495" y="4800311"/>
            <a:ext cx="206325" cy="207675"/>
          </a:xfrm>
          <a:prstGeom prst="rect">
            <a:avLst/>
          </a:prstGeom>
          <a:noFill/>
          <a:ln>
            <a:noFill/>
          </a:ln>
        </p:spPr>
        <p:txBody>
          <a:bodyPr spcFirstLastPara="1" wrap="square" lIns="45700" tIns="45700" rIns="45700" bIns="45700" anchor="ctr" anchorCtr="0">
            <a:noAutofit/>
          </a:bodyPr>
          <a:lstStyle>
            <a:lvl1pPr marL="0" lvl="0" indent="0" algn="r" rtl="0">
              <a:spcBef>
                <a:spcPts val="0"/>
              </a:spcBef>
              <a:buNone/>
              <a:defRPr sz="900">
                <a:solidFill>
                  <a:srgbClr val="7F8EA3"/>
                </a:solidFill>
                <a:latin typeface="Avenir"/>
                <a:ea typeface="Avenir"/>
                <a:cs typeface="Avenir"/>
                <a:sym typeface="Avenir"/>
              </a:defRPr>
            </a:lvl1pPr>
            <a:lvl2pPr marL="0" lvl="1" indent="0" algn="r" rtl="0">
              <a:spcBef>
                <a:spcPts val="0"/>
              </a:spcBef>
              <a:buNone/>
              <a:defRPr sz="900">
                <a:solidFill>
                  <a:srgbClr val="7F8EA3"/>
                </a:solidFill>
                <a:latin typeface="Avenir"/>
                <a:ea typeface="Avenir"/>
                <a:cs typeface="Avenir"/>
                <a:sym typeface="Avenir"/>
              </a:defRPr>
            </a:lvl2pPr>
            <a:lvl3pPr marL="0" lvl="2" indent="0" algn="r" rtl="0">
              <a:spcBef>
                <a:spcPts val="0"/>
              </a:spcBef>
              <a:buNone/>
              <a:defRPr sz="900">
                <a:solidFill>
                  <a:srgbClr val="7F8EA3"/>
                </a:solidFill>
                <a:latin typeface="Avenir"/>
                <a:ea typeface="Avenir"/>
                <a:cs typeface="Avenir"/>
                <a:sym typeface="Avenir"/>
              </a:defRPr>
            </a:lvl3pPr>
            <a:lvl4pPr marL="0" lvl="3" indent="0" algn="r" rtl="0">
              <a:spcBef>
                <a:spcPts val="0"/>
              </a:spcBef>
              <a:buNone/>
              <a:defRPr sz="900">
                <a:solidFill>
                  <a:srgbClr val="7F8EA3"/>
                </a:solidFill>
                <a:latin typeface="Avenir"/>
                <a:ea typeface="Avenir"/>
                <a:cs typeface="Avenir"/>
                <a:sym typeface="Avenir"/>
              </a:defRPr>
            </a:lvl4pPr>
            <a:lvl5pPr marL="0" lvl="4" indent="0" algn="r" rtl="0">
              <a:spcBef>
                <a:spcPts val="0"/>
              </a:spcBef>
              <a:buNone/>
              <a:defRPr sz="900">
                <a:solidFill>
                  <a:srgbClr val="7F8EA3"/>
                </a:solidFill>
                <a:latin typeface="Avenir"/>
                <a:ea typeface="Avenir"/>
                <a:cs typeface="Avenir"/>
                <a:sym typeface="Avenir"/>
              </a:defRPr>
            </a:lvl5pPr>
            <a:lvl6pPr marL="0" lvl="5" indent="0" algn="r" rtl="0">
              <a:spcBef>
                <a:spcPts val="0"/>
              </a:spcBef>
              <a:buNone/>
              <a:defRPr sz="900">
                <a:solidFill>
                  <a:srgbClr val="7F8EA3"/>
                </a:solidFill>
                <a:latin typeface="Avenir"/>
                <a:ea typeface="Avenir"/>
                <a:cs typeface="Avenir"/>
                <a:sym typeface="Avenir"/>
              </a:defRPr>
            </a:lvl6pPr>
            <a:lvl7pPr marL="0" lvl="6" indent="0" algn="r" rtl="0">
              <a:spcBef>
                <a:spcPts val="0"/>
              </a:spcBef>
              <a:buNone/>
              <a:defRPr sz="900">
                <a:solidFill>
                  <a:srgbClr val="7F8EA3"/>
                </a:solidFill>
                <a:latin typeface="Avenir"/>
                <a:ea typeface="Avenir"/>
                <a:cs typeface="Avenir"/>
                <a:sym typeface="Avenir"/>
              </a:defRPr>
            </a:lvl7pPr>
            <a:lvl8pPr marL="0" lvl="7" indent="0" algn="r" rtl="0">
              <a:spcBef>
                <a:spcPts val="0"/>
              </a:spcBef>
              <a:buNone/>
              <a:defRPr sz="900">
                <a:solidFill>
                  <a:srgbClr val="7F8EA3"/>
                </a:solidFill>
                <a:latin typeface="Avenir"/>
                <a:ea typeface="Avenir"/>
                <a:cs typeface="Avenir"/>
                <a:sym typeface="Avenir"/>
              </a:defRPr>
            </a:lvl8pPr>
            <a:lvl9pPr marL="0" lvl="8" indent="0" algn="r" rtl="0">
              <a:spcBef>
                <a:spcPts val="0"/>
              </a:spcBef>
              <a:buNone/>
              <a:defRPr sz="900">
                <a:solidFill>
                  <a:srgbClr val="7F8EA3"/>
                </a:solidFill>
                <a:latin typeface="Avenir"/>
                <a:ea typeface="Avenir"/>
                <a:cs typeface="Avenir"/>
                <a:sym typeface="Avenir"/>
              </a:defRPr>
            </a:lvl9pPr>
          </a:lstStyle>
          <a:p>
            <a:fld id="{00000000-1234-1234-1234-123412341234}" type="slidenum">
              <a:rPr lang="en-US" smtClean="0"/>
              <a:pPr/>
              <a:t>‹#›</a:t>
            </a:fld>
            <a:endParaRPr lang="en-US"/>
          </a:p>
        </p:txBody>
      </p:sp>
      <p:sp>
        <p:nvSpPr>
          <p:cNvPr id="36" name="Google Shape;36;p6"/>
          <p:cNvSpPr txBox="1"/>
          <p:nvPr/>
        </p:nvSpPr>
        <p:spPr>
          <a:xfrm>
            <a:off x="1155716" y="1743693"/>
            <a:ext cx="411525" cy="422775"/>
          </a:xfrm>
          <a:prstGeom prst="rect">
            <a:avLst/>
          </a:prstGeom>
          <a:solidFill>
            <a:schemeClr val="lt1"/>
          </a:solidFill>
          <a:ln>
            <a:noFill/>
          </a:ln>
        </p:spPr>
        <p:txBody>
          <a:bodyPr spcFirstLastPara="1" wrap="square" lIns="34275" tIns="0" rIns="0" bIns="0" anchor="b" anchorCtr="0">
            <a:noAutofit/>
          </a:bodyPr>
          <a:lstStyle/>
          <a:p>
            <a:pPr marL="0" lvl="0" indent="0" algn="l" rtl="0">
              <a:spcBef>
                <a:spcPts val="0"/>
              </a:spcBef>
              <a:spcAft>
                <a:spcPts val="0"/>
              </a:spcAft>
              <a:buNone/>
            </a:pPr>
            <a:r>
              <a:rPr lang="en-US" sz="1800" b="1">
                <a:solidFill>
                  <a:srgbClr val="FFFFFF"/>
                </a:solidFill>
                <a:latin typeface="Proxima Nova"/>
                <a:ea typeface="Proxima Nova"/>
                <a:cs typeface="Proxima Nova"/>
                <a:sym typeface="Proxima Nova"/>
              </a:rPr>
              <a:t>1</a:t>
            </a:r>
            <a:endParaRPr sz="1800" b="1">
              <a:solidFill>
                <a:srgbClr val="FFFFFF"/>
              </a:solidFill>
              <a:latin typeface="Proxima Nova"/>
              <a:ea typeface="Proxima Nova"/>
              <a:cs typeface="Proxima Nova"/>
              <a:sym typeface="Proxima Nova"/>
            </a:endParaRPr>
          </a:p>
        </p:txBody>
      </p:sp>
      <p:sp>
        <p:nvSpPr>
          <p:cNvPr id="37" name="Google Shape;37;p6"/>
          <p:cNvSpPr txBox="1"/>
          <p:nvPr/>
        </p:nvSpPr>
        <p:spPr>
          <a:xfrm>
            <a:off x="2862356" y="2120241"/>
            <a:ext cx="287325" cy="29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800" b="1">
                <a:solidFill>
                  <a:srgbClr val="FFFFFF"/>
                </a:solidFill>
                <a:latin typeface="Proxima Nova"/>
                <a:ea typeface="Proxima Nova"/>
                <a:cs typeface="Proxima Nova"/>
                <a:sym typeface="Proxima Nova"/>
              </a:rPr>
              <a:t>2</a:t>
            </a:r>
            <a:endParaRPr sz="1800" b="1">
              <a:solidFill>
                <a:srgbClr val="FFFFFF"/>
              </a:solidFill>
              <a:latin typeface="Proxima Nova"/>
              <a:ea typeface="Proxima Nova"/>
              <a:cs typeface="Proxima Nova"/>
              <a:sym typeface="Proxima Nova"/>
            </a:endParaRPr>
          </a:p>
        </p:txBody>
      </p:sp>
      <p:sp>
        <p:nvSpPr>
          <p:cNvPr id="38" name="Google Shape;38;p6"/>
          <p:cNvSpPr txBox="1"/>
          <p:nvPr/>
        </p:nvSpPr>
        <p:spPr>
          <a:xfrm>
            <a:off x="5132635" y="2120241"/>
            <a:ext cx="287325" cy="29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1800" b="1">
              <a:solidFill>
                <a:srgbClr val="FFFFFF"/>
              </a:solidFill>
              <a:latin typeface="Proxima Nova"/>
              <a:ea typeface="Proxima Nova"/>
              <a:cs typeface="Proxima Nova"/>
              <a:sym typeface="Proxima Nova"/>
            </a:endParaRPr>
          </a:p>
        </p:txBody>
      </p:sp>
      <p:sp>
        <p:nvSpPr>
          <p:cNvPr id="39" name="Google Shape;39;p6"/>
          <p:cNvSpPr txBox="1"/>
          <p:nvPr/>
        </p:nvSpPr>
        <p:spPr>
          <a:xfrm>
            <a:off x="3997500" y="1871297"/>
            <a:ext cx="287325" cy="29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800" b="1">
                <a:solidFill>
                  <a:srgbClr val="FFFFFF"/>
                </a:solidFill>
                <a:latin typeface="Proxima Nova"/>
                <a:ea typeface="Proxima Nova"/>
                <a:cs typeface="Proxima Nova"/>
                <a:sym typeface="Proxima Nova"/>
              </a:rPr>
              <a:t>3</a:t>
            </a:r>
            <a:endParaRPr sz="1800" b="1">
              <a:solidFill>
                <a:srgbClr val="FFFFFF"/>
              </a:solidFill>
              <a:latin typeface="Proxima Nova"/>
              <a:ea typeface="Proxima Nova"/>
              <a:cs typeface="Proxima Nova"/>
              <a:sym typeface="Proxima Nova"/>
            </a:endParaRPr>
          </a:p>
        </p:txBody>
      </p:sp>
      <p:sp>
        <p:nvSpPr>
          <p:cNvPr id="40" name="Google Shape;40;p6"/>
          <p:cNvSpPr txBox="1"/>
          <p:nvPr/>
        </p:nvSpPr>
        <p:spPr>
          <a:xfrm>
            <a:off x="6267788" y="1871297"/>
            <a:ext cx="287325" cy="295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800" b="1">
                <a:solidFill>
                  <a:srgbClr val="FFFFFF"/>
                </a:solidFill>
                <a:latin typeface="Proxima Nova"/>
                <a:ea typeface="Proxima Nova"/>
                <a:cs typeface="Proxima Nova"/>
                <a:sym typeface="Proxima Nova"/>
              </a:rPr>
              <a:t>5</a:t>
            </a:r>
            <a:endParaRPr sz="1800" b="1">
              <a:solidFill>
                <a:srgbClr val="FFFFFF"/>
              </a:solidFill>
              <a:latin typeface="Proxima Nova"/>
              <a:ea typeface="Proxima Nova"/>
              <a:cs typeface="Proxima Nova"/>
              <a:sym typeface="Proxima Nova"/>
            </a:endParaRPr>
          </a:p>
        </p:txBody>
      </p:sp>
      <p:sp>
        <p:nvSpPr>
          <p:cNvPr id="41" name="Google Shape;41;p6"/>
          <p:cNvSpPr txBox="1"/>
          <p:nvPr/>
        </p:nvSpPr>
        <p:spPr>
          <a:xfrm>
            <a:off x="4811948" y="1743693"/>
            <a:ext cx="411525" cy="422775"/>
          </a:xfrm>
          <a:prstGeom prst="rect">
            <a:avLst/>
          </a:prstGeom>
          <a:solidFill>
            <a:schemeClr val="lt1"/>
          </a:solidFill>
          <a:ln>
            <a:noFill/>
          </a:ln>
        </p:spPr>
        <p:txBody>
          <a:bodyPr spcFirstLastPara="1" wrap="square" lIns="34275" tIns="0" rIns="0" bIns="0" anchor="b" anchorCtr="0">
            <a:noAutofit/>
          </a:bodyPr>
          <a:lstStyle/>
          <a:p>
            <a:pPr marL="0" lvl="0" indent="0" algn="l" rtl="0">
              <a:spcBef>
                <a:spcPts val="0"/>
              </a:spcBef>
              <a:spcAft>
                <a:spcPts val="0"/>
              </a:spcAft>
              <a:buNone/>
            </a:pPr>
            <a:r>
              <a:rPr lang="en-US" sz="1800" b="1">
                <a:solidFill>
                  <a:srgbClr val="FFFFFF"/>
                </a:solidFill>
                <a:latin typeface="Proxima Nova"/>
                <a:ea typeface="Proxima Nova"/>
                <a:cs typeface="Proxima Nova"/>
                <a:sym typeface="Proxima Nova"/>
              </a:rPr>
              <a:t>3</a:t>
            </a:r>
            <a:endParaRPr sz="1800" b="1">
              <a:solidFill>
                <a:srgbClr val="FFFFFF"/>
              </a:solidFill>
              <a:latin typeface="Proxima Nova"/>
              <a:ea typeface="Proxima Nova"/>
              <a:cs typeface="Proxima Nova"/>
              <a:sym typeface="Proxima Nova"/>
            </a:endParaRPr>
          </a:p>
        </p:txBody>
      </p:sp>
      <p:sp>
        <p:nvSpPr>
          <p:cNvPr id="42" name="Google Shape;42;p6"/>
          <p:cNvSpPr txBox="1"/>
          <p:nvPr/>
        </p:nvSpPr>
        <p:spPr>
          <a:xfrm>
            <a:off x="2983832" y="1992674"/>
            <a:ext cx="411525" cy="422775"/>
          </a:xfrm>
          <a:prstGeom prst="rect">
            <a:avLst/>
          </a:prstGeom>
          <a:solidFill>
            <a:schemeClr val="lt1"/>
          </a:solidFill>
          <a:ln>
            <a:noFill/>
          </a:ln>
        </p:spPr>
        <p:txBody>
          <a:bodyPr spcFirstLastPara="1" wrap="square" lIns="34275" tIns="0" rIns="0" bIns="0" anchor="b" anchorCtr="0">
            <a:noAutofit/>
          </a:bodyPr>
          <a:lstStyle/>
          <a:p>
            <a:pPr marL="0" lvl="0" indent="0" algn="l" rtl="0">
              <a:spcBef>
                <a:spcPts val="0"/>
              </a:spcBef>
              <a:spcAft>
                <a:spcPts val="0"/>
              </a:spcAft>
              <a:buNone/>
            </a:pPr>
            <a:r>
              <a:rPr lang="en-US" sz="1800" b="1">
                <a:solidFill>
                  <a:srgbClr val="FFFFFF"/>
                </a:solidFill>
                <a:latin typeface="Proxima Nova"/>
                <a:ea typeface="Proxima Nova"/>
                <a:cs typeface="Proxima Nova"/>
                <a:sym typeface="Proxima Nova"/>
              </a:rPr>
              <a:t>2</a:t>
            </a:r>
            <a:endParaRPr sz="1800" b="1">
              <a:solidFill>
                <a:srgbClr val="FFFFFF"/>
              </a:solidFill>
              <a:latin typeface="Proxima Nova"/>
              <a:ea typeface="Proxima Nova"/>
              <a:cs typeface="Proxima Nova"/>
              <a:sym typeface="Proxima Nova"/>
            </a:endParaRPr>
          </a:p>
        </p:txBody>
      </p:sp>
      <p:sp>
        <p:nvSpPr>
          <p:cNvPr id="43" name="Google Shape;43;p6"/>
          <p:cNvSpPr txBox="1"/>
          <p:nvPr/>
        </p:nvSpPr>
        <p:spPr>
          <a:xfrm>
            <a:off x="6640063" y="1955118"/>
            <a:ext cx="411525" cy="422775"/>
          </a:xfrm>
          <a:prstGeom prst="rect">
            <a:avLst/>
          </a:prstGeom>
          <a:solidFill>
            <a:schemeClr val="lt1"/>
          </a:solidFill>
          <a:ln>
            <a:noFill/>
          </a:ln>
        </p:spPr>
        <p:txBody>
          <a:bodyPr spcFirstLastPara="1" wrap="square" lIns="34275" tIns="0" rIns="0" bIns="0" anchor="b" anchorCtr="0">
            <a:noAutofit/>
          </a:bodyPr>
          <a:lstStyle/>
          <a:p>
            <a:pPr marL="0" lvl="0" indent="0" algn="l" rtl="0">
              <a:spcBef>
                <a:spcPts val="0"/>
              </a:spcBef>
              <a:spcAft>
                <a:spcPts val="0"/>
              </a:spcAft>
              <a:buNone/>
            </a:pPr>
            <a:r>
              <a:rPr lang="en-US" sz="1800" b="1">
                <a:solidFill>
                  <a:srgbClr val="FFFFFF"/>
                </a:solidFill>
                <a:latin typeface="Proxima Nova"/>
                <a:ea typeface="Proxima Nova"/>
                <a:cs typeface="Proxima Nova"/>
                <a:sym typeface="Proxima Nova"/>
              </a:rPr>
              <a:t>4</a:t>
            </a:r>
            <a:endParaRPr sz="1800" b="1">
              <a:solidFill>
                <a:srgbClr val="FFFFFF"/>
              </a:solidFill>
              <a:latin typeface="Proxima Nova"/>
              <a:ea typeface="Proxima Nova"/>
              <a:cs typeface="Proxima Nova"/>
              <a:sym typeface="Proxima Nova"/>
            </a:endParaRPr>
          </a:p>
        </p:txBody>
      </p:sp>
      <p:cxnSp>
        <p:nvCxnSpPr>
          <p:cNvPr id="44" name="Google Shape;44;p6"/>
          <p:cNvCxnSpPr>
            <a:stCxn id="36" idx="3"/>
            <a:endCxn id="42" idx="1"/>
          </p:cNvCxnSpPr>
          <p:nvPr/>
        </p:nvCxnSpPr>
        <p:spPr>
          <a:xfrm>
            <a:off x="1567241" y="1955081"/>
            <a:ext cx="1416600" cy="249075"/>
          </a:xfrm>
          <a:prstGeom prst="curvedConnector3">
            <a:avLst>
              <a:gd name="adj1" fmla="val 50000"/>
            </a:avLst>
          </a:prstGeom>
          <a:noFill/>
          <a:ln w="28575" cap="flat" cmpd="sng">
            <a:solidFill>
              <a:srgbClr val="89BDE8"/>
            </a:solidFill>
            <a:prstDash val="dash"/>
            <a:round/>
            <a:headEnd type="none" w="med" len="med"/>
            <a:tailEnd type="triangle" w="med" len="med"/>
          </a:ln>
        </p:spPr>
      </p:cxnSp>
      <p:cxnSp>
        <p:nvCxnSpPr>
          <p:cNvPr id="45" name="Google Shape;45;p6"/>
          <p:cNvCxnSpPr>
            <a:stCxn id="42" idx="3"/>
            <a:endCxn id="41" idx="1"/>
          </p:cNvCxnSpPr>
          <p:nvPr/>
        </p:nvCxnSpPr>
        <p:spPr>
          <a:xfrm rot="10800000" flipH="1">
            <a:off x="3395356" y="1954987"/>
            <a:ext cx="1416600" cy="249075"/>
          </a:xfrm>
          <a:prstGeom prst="curvedConnector3">
            <a:avLst>
              <a:gd name="adj1" fmla="val 50000"/>
            </a:avLst>
          </a:prstGeom>
          <a:noFill/>
          <a:ln w="28575" cap="flat" cmpd="sng">
            <a:solidFill>
              <a:srgbClr val="89BDE8"/>
            </a:solidFill>
            <a:prstDash val="dash"/>
            <a:round/>
            <a:headEnd type="none" w="med" len="med"/>
            <a:tailEnd type="triangle" w="med" len="med"/>
          </a:ln>
        </p:spPr>
      </p:cxnSp>
      <p:cxnSp>
        <p:nvCxnSpPr>
          <p:cNvPr id="46" name="Google Shape;46;p6"/>
          <p:cNvCxnSpPr>
            <a:stCxn id="41" idx="3"/>
            <a:endCxn id="43" idx="1"/>
          </p:cNvCxnSpPr>
          <p:nvPr/>
        </p:nvCxnSpPr>
        <p:spPr>
          <a:xfrm>
            <a:off x="5223473" y="1955081"/>
            <a:ext cx="1416600" cy="211500"/>
          </a:xfrm>
          <a:prstGeom prst="curvedConnector3">
            <a:avLst>
              <a:gd name="adj1" fmla="val 50000"/>
            </a:avLst>
          </a:prstGeom>
          <a:noFill/>
          <a:ln w="28575" cap="flat" cmpd="sng">
            <a:solidFill>
              <a:srgbClr val="89BDE8"/>
            </a:solidFill>
            <a:prstDash val="dash"/>
            <a:round/>
            <a:headEnd type="none" w="med" len="med"/>
            <a:tailEnd type="triangle" w="med" len="med"/>
          </a:ln>
        </p:spPr>
      </p:cxnSp>
      <p:sp>
        <p:nvSpPr>
          <p:cNvPr id="47" name="Google Shape;47;p6"/>
          <p:cNvSpPr txBox="1"/>
          <p:nvPr/>
        </p:nvSpPr>
        <p:spPr>
          <a:xfrm>
            <a:off x="1070775" y="2166497"/>
            <a:ext cx="1028700" cy="984375"/>
          </a:xfrm>
          <a:prstGeom prst="rect">
            <a:avLst/>
          </a:prstGeom>
          <a:noFill/>
          <a:ln>
            <a:noFill/>
          </a:ln>
        </p:spPr>
        <p:txBody>
          <a:bodyPr spcFirstLastPara="1" wrap="square" lIns="68569" tIns="68569" rIns="68569" bIns="68569" anchor="t" anchorCtr="0">
            <a:noAutofit/>
          </a:bodyPr>
          <a:lstStyle/>
          <a:p>
            <a:pPr marL="0" lvl="0" indent="0" algn="l" rtl="0">
              <a:spcBef>
                <a:spcPts val="0"/>
              </a:spcBef>
              <a:spcAft>
                <a:spcPts val="0"/>
              </a:spcAft>
              <a:buNone/>
            </a:pPr>
            <a:r>
              <a:rPr lang="en-US" sz="900" b="1">
                <a:solidFill>
                  <a:srgbClr val="434343"/>
                </a:solidFill>
                <a:latin typeface="Source Sans Pro"/>
                <a:ea typeface="Source Sans Pro"/>
                <a:cs typeface="Source Sans Pro"/>
                <a:sym typeface="Source Sans Pro"/>
              </a:rPr>
              <a:t>Step description</a:t>
            </a:r>
            <a:endParaRPr sz="825">
              <a:solidFill>
                <a:srgbClr val="434343"/>
              </a:solidFill>
              <a:latin typeface="Source Sans Pro"/>
              <a:ea typeface="Source Sans Pro"/>
              <a:cs typeface="Source Sans Pro"/>
              <a:sym typeface="Source Sans Pro"/>
            </a:endParaRPr>
          </a:p>
        </p:txBody>
      </p:sp>
      <p:sp>
        <p:nvSpPr>
          <p:cNvPr id="48" name="Google Shape;48;p6"/>
          <p:cNvSpPr txBox="1"/>
          <p:nvPr/>
        </p:nvSpPr>
        <p:spPr>
          <a:xfrm>
            <a:off x="2891719" y="2415441"/>
            <a:ext cx="1028700" cy="984375"/>
          </a:xfrm>
          <a:prstGeom prst="rect">
            <a:avLst/>
          </a:prstGeom>
          <a:noFill/>
          <a:ln>
            <a:noFill/>
          </a:ln>
        </p:spPr>
        <p:txBody>
          <a:bodyPr spcFirstLastPara="1" wrap="square" lIns="68569" tIns="68569" rIns="68569" bIns="68569" anchor="t" anchorCtr="0">
            <a:noAutofit/>
          </a:bodyPr>
          <a:lstStyle/>
          <a:p>
            <a:pPr marL="0" lvl="0" indent="0" algn="l" rtl="0">
              <a:spcBef>
                <a:spcPts val="0"/>
              </a:spcBef>
              <a:spcAft>
                <a:spcPts val="0"/>
              </a:spcAft>
              <a:buNone/>
            </a:pPr>
            <a:r>
              <a:rPr lang="en-US" sz="900" b="1">
                <a:solidFill>
                  <a:srgbClr val="434343"/>
                </a:solidFill>
                <a:latin typeface="Source Sans Pro"/>
                <a:ea typeface="Source Sans Pro"/>
                <a:cs typeface="Source Sans Pro"/>
                <a:sym typeface="Source Sans Pro"/>
              </a:rPr>
              <a:t>Step description</a:t>
            </a:r>
            <a:endParaRPr sz="900" b="1">
              <a:solidFill>
                <a:srgbClr val="434343"/>
              </a:solidFill>
              <a:latin typeface="Source Sans Pro"/>
              <a:ea typeface="Source Sans Pro"/>
              <a:cs typeface="Source Sans Pro"/>
              <a:sym typeface="Source Sans Pro"/>
            </a:endParaRPr>
          </a:p>
        </p:txBody>
      </p:sp>
      <p:sp>
        <p:nvSpPr>
          <p:cNvPr id="49" name="Google Shape;49;p6"/>
          <p:cNvSpPr txBox="1"/>
          <p:nvPr/>
        </p:nvSpPr>
        <p:spPr>
          <a:xfrm>
            <a:off x="4755985" y="2166497"/>
            <a:ext cx="1040625" cy="984375"/>
          </a:xfrm>
          <a:prstGeom prst="rect">
            <a:avLst/>
          </a:prstGeom>
          <a:noFill/>
          <a:ln>
            <a:noFill/>
          </a:ln>
        </p:spPr>
        <p:txBody>
          <a:bodyPr spcFirstLastPara="1" wrap="square" lIns="68569" tIns="68569" rIns="68569" bIns="68569" anchor="t" anchorCtr="0">
            <a:noAutofit/>
          </a:bodyPr>
          <a:lstStyle/>
          <a:p>
            <a:pPr marL="0" lvl="0" indent="0" algn="l" rtl="0">
              <a:spcBef>
                <a:spcPts val="0"/>
              </a:spcBef>
              <a:spcAft>
                <a:spcPts val="0"/>
              </a:spcAft>
              <a:buNone/>
            </a:pPr>
            <a:r>
              <a:rPr lang="en-US" sz="900" b="1">
                <a:solidFill>
                  <a:srgbClr val="434343"/>
                </a:solidFill>
                <a:latin typeface="Source Sans Pro"/>
                <a:ea typeface="Source Sans Pro"/>
                <a:cs typeface="Source Sans Pro"/>
                <a:sym typeface="Source Sans Pro"/>
              </a:rPr>
              <a:t>Step description</a:t>
            </a:r>
            <a:endParaRPr sz="900" b="1">
              <a:solidFill>
                <a:srgbClr val="434343"/>
              </a:solidFill>
              <a:latin typeface="Source Sans Pro"/>
              <a:ea typeface="Source Sans Pro"/>
              <a:cs typeface="Source Sans Pro"/>
              <a:sym typeface="Source Sans Pro"/>
            </a:endParaRPr>
          </a:p>
        </p:txBody>
      </p:sp>
      <p:sp>
        <p:nvSpPr>
          <p:cNvPr id="50" name="Google Shape;50;p6"/>
          <p:cNvSpPr txBox="1"/>
          <p:nvPr/>
        </p:nvSpPr>
        <p:spPr>
          <a:xfrm>
            <a:off x="6555131" y="2377885"/>
            <a:ext cx="1040625" cy="984375"/>
          </a:xfrm>
          <a:prstGeom prst="rect">
            <a:avLst/>
          </a:prstGeom>
          <a:noFill/>
          <a:ln>
            <a:noFill/>
          </a:ln>
        </p:spPr>
        <p:txBody>
          <a:bodyPr spcFirstLastPara="1" wrap="square" lIns="68569" tIns="68569" rIns="68569" bIns="68569" anchor="t" anchorCtr="0">
            <a:noAutofit/>
          </a:bodyPr>
          <a:lstStyle/>
          <a:p>
            <a:pPr marL="0" lvl="0" indent="0" algn="l" rtl="0">
              <a:spcBef>
                <a:spcPts val="0"/>
              </a:spcBef>
              <a:spcAft>
                <a:spcPts val="0"/>
              </a:spcAft>
              <a:buNone/>
            </a:pPr>
            <a:r>
              <a:rPr lang="en-US" sz="900" b="1">
                <a:solidFill>
                  <a:srgbClr val="434343"/>
                </a:solidFill>
                <a:latin typeface="Source Sans Pro"/>
                <a:ea typeface="Source Sans Pro"/>
                <a:cs typeface="Source Sans Pro"/>
                <a:sym typeface="Source Sans Pro"/>
              </a:rPr>
              <a:t>Step description</a:t>
            </a:r>
            <a:endParaRPr sz="825">
              <a:solidFill>
                <a:srgbClr val="434343"/>
              </a:solidFill>
              <a:latin typeface="Source Sans Pro"/>
              <a:ea typeface="Source Sans Pro"/>
              <a:cs typeface="Source Sans Pro"/>
              <a:sym typeface="Source Sans Pro"/>
            </a:endParaRPr>
          </a:p>
        </p:txBody>
      </p:sp>
      <p:sp>
        <p:nvSpPr>
          <p:cNvPr id="51" name="Google Shape;51;p6"/>
          <p:cNvSpPr txBox="1">
            <a:spLocks noGrp="1"/>
          </p:cNvSpPr>
          <p:nvPr>
            <p:ph type="title"/>
          </p:nvPr>
        </p:nvSpPr>
        <p:spPr>
          <a:xfrm>
            <a:off x="459881" y="510300"/>
            <a:ext cx="5331375" cy="505125"/>
          </a:xfrm>
          <a:prstGeom prst="rect">
            <a:avLst/>
          </a:prstGeom>
        </p:spPr>
        <p:txBody>
          <a:bodyPr spcFirstLastPara="1" wrap="square" lIns="45700" tIns="45700" rIns="45700" bIns="45700" anchor="t" anchorCtr="0">
            <a:noAutofit/>
          </a:bodyPr>
          <a:lstStyle>
            <a:lvl1pPr lvl="0" rtl="0">
              <a:spcBef>
                <a:spcPts val="0"/>
              </a:spcBef>
              <a:spcAft>
                <a:spcPts val="0"/>
              </a:spcAft>
              <a:buNone/>
              <a:defRPr>
                <a:latin typeface="Bitter"/>
                <a:ea typeface="Bitter"/>
                <a:cs typeface="Bitter"/>
                <a:sym typeface="Bitter"/>
              </a:defRPr>
            </a:lvl1pPr>
            <a:lvl2pPr lvl="1" rtl="0">
              <a:spcBef>
                <a:spcPts val="0"/>
              </a:spcBef>
              <a:spcAft>
                <a:spcPts val="0"/>
              </a:spcAft>
              <a:buNone/>
              <a:defRPr>
                <a:latin typeface="Avenir"/>
                <a:ea typeface="Avenir"/>
                <a:cs typeface="Avenir"/>
                <a:sym typeface="Avenir"/>
              </a:defRPr>
            </a:lvl2pPr>
            <a:lvl3pPr lvl="2" rtl="0">
              <a:spcBef>
                <a:spcPts val="0"/>
              </a:spcBef>
              <a:spcAft>
                <a:spcPts val="0"/>
              </a:spcAft>
              <a:buNone/>
              <a:defRPr>
                <a:latin typeface="Avenir"/>
                <a:ea typeface="Avenir"/>
                <a:cs typeface="Avenir"/>
                <a:sym typeface="Avenir"/>
              </a:defRPr>
            </a:lvl3pPr>
            <a:lvl4pPr lvl="3" rtl="0">
              <a:spcBef>
                <a:spcPts val="0"/>
              </a:spcBef>
              <a:spcAft>
                <a:spcPts val="0"/>
              </a:spcAft>
              <a:buNone/>
              <a:defRPr>
                <a:latin typeface="Avenir"/>
                <a:ea typeface="Avenir"/>
                <a:cs typeface="Avenir"/>
                <a:sym typeface="Avenir"/>
              </a:defRPr>
            </a:lvl4pPr>
            <a:lvl5pPr lvl="4" rtl="0">
              <a:spcBef>
                <a:spcPts val="0"/>
              </a:spcBef>
              <a:spcAft>
                <a:spcPts val="0"/>
              </a:spcAft>
              <a:buNone/>
              <a:defRPr>
                <a:latin typeface="Avenir"/>
                <a:ea typeface="Avenir"/>
                <a:cs typeface="Avenir"/>
                <a:sym typeface="Avenir"/>
              </a:defRPr>
            </a:lvl5pPr>
            <a:lvl6pPr lvl="5" rtl="0">
              <a:spcBef>
                <a:spcPts val="0"/>
              </a:spcBef>
              <a:spcAft>
                <a:spcPts val="0"/>
              </a:spcAft>
              <a:buNone/>
              <a:defRPr>
                <a:latin typeface="Avenir"/>
                <a:ea typeface="Avenir"/>
                <a:cs typeface="Avenir"/>
                <a:sym typeface="Avenir"/>
              </a:defRPr>
            </a:lvl6pPr>
            <a:lvl7pPr lvl="6" rtl="0">
              <a:spcBef>
                <a:spcPts val="0"/>
              </a:spcBef>
              <a:spcAft>
                <a:spcPts val="0"/>
              </a:spcAft>
              <a:buNone/>
              <a:defRPr>
                <a:latin typeface="Avenir"/>
                <a:ea typeface="Avenir"/>
                <a:cs typeface="Avenir"/>
                <a:sym typeface="Avenir"/>
              </a:defRPr>
            </a:lvl7pPr>
            <a:lvl8pPr lvl="7" rtl="0">
              <a:spcBef>
                <a:spcPts val="0"/>
              </a:spcBef>
              <a:spcAft>
                <a:spcPts val="0"/>
              </a:spcAft>
              <a:buNone/>
              <a:defRPr>
                <a:latin typeface="Avenir"/>
                <a:ea typeface="Avenir"/>
                <a:cs typeface="Avenir"/>
                <a:sym typeface="Avenir"/>
              </a:defRPr>
            </a:lvl8pPr>
            <a:lvl9pPr lvl="8" rtl="0">
              <a:spcBef>
                <a:spcPts val="0"/>
              </a:spcBef>
              <a:spcAft>
                <a:spcPts val="0"/>
              </a:spcAft>
              <a:buNone/>
              <a:defRPr>
                <a:latin typeface="Avenir"/>
                <a:ea typeface="Avenir"/>
                <a:cs typeface="Avenir"/>
                <a:sym typeface="Avenir"/>
              </a:defRPr>
            </a:lvl9pPr>
          </a:lstStyle>
          <a:p>
            <a:endParaRPr/>
          </a:p>
        </p:txBody>
      </p:sp>
      <p:sp>
        <p:nvSpPr>
          <p:cNvPr id="52" name="Google Shape;52;p6"/>
          <p:cNvSpPr txBox="1">
            <a:spLocks noGrp="1"/>
          </p:cNvSpPr>
          <p:nvPr>
            <p:ph type="subTitle" idx="1"/>
          </p:nvPr>
        </p:nvSpPr>
        <p:spPr>
          <a:xfrm>
            <a:off x="436894" y="242044"/>
            <a:ext cx="5127750" cy="268200"/>
          </a:xfrm>
          <a:prstGeom prst="rect">
            <a:avLst/>
          </a:prstGeom>
        </p:spPr>
        <p:txBody>
          <a:bodyPr spcFirstLastPara="1" wrap="square" lIns="45700" tIns="45700" rIns="45700" bIns="45700" anchor="ctr" anchorCtr="0">
            <a:noAutofit/>
          </a:bodyPr>
          <a:lstStyle>
            <a:lvl1pPr lvl="0" rtl="0">
              <a:spcBef>
                <a:spcPts val="600"/>
              </a:spcBef>
              <a:spcAft>
                <a:spcPts val="0"/>
              </a:spcAft>
              <a:buNone/>
              <a:defRPr sz="1200" b="1">
                <a:solidFill>
                  <a:schemeClr val="dk2"/>
                </a:solidFill>
                <a:latin typeface="Source Sans Pro"/>
                <a:ea typeface="Source Sans Pro"/>
                <a:cs typeface="Source Sans Pro"/>
                <a:sym typeface="Source Sans Pro"/>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a:endParaRPr/>
          </a:p>
        </p:txBody>
      </p:sp>
    </p:spTree>
    <p:extLst>
      <p:ext uri="{BB962C8B-B14F-4D97-AF65-F5344CB8AC3E}">
        <p14:creationId xmlns:p14="http://schemas.microsoft.com/office/powerpoint/2010/main" val="3118479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Four Content Boxes">
  <p:cSld name="Four Content Boxes">
    <p:spTree>
      <p:nvGrpSpPr>
        <p:cNvPr id="1" name="Shape 53"/>
        <p:cNvGrpSpPr/>
        <p:nvPr/>
      </p:nvGrpSpPr>
      <p:grpSpPr>
        <a:xfrm>
          <a:off x="0" y="0"/>
          <a:ext cx="0" cy="0"/>
          <a:chOff x="0" y="0"/>
          <a:chExt cx="0" cy="0"/>
        </a:xfrm>
      </p:grpSpPr>
      <p:sp>
        <p:nvSpPr>
          <p:cNvPr id="54" name="Google Shape;54;p7"/>
          <p:cNvSpPr txBox="1">
            <a:spLocks noGrp="1"/>
          </p:cNvSpPr>
          <p:nvPr>
            <p:ph type="body" idx="1"/>
          </p:nvPr>
        </p:nvSpPr>
        <p:spPr>
          <a:xfrm>
            <a:off x="457200" y="1144121"/>
            <a:ext cx="4114800" cy="1389825"/>
          </a:xfrm>
          <a:prstGeom prst="rect">
            <a:avLst/>
          </a:prstGeom>
          <a:solidFill>
            <a:srgbClr val="F2F2F2"/>
          </a:solidFill>
          <a:ln w="76200" cap="flat" cmpd="sng">
            <a:solidFill>
              <a:srgbClr val="FFFFFF"/>
            </a:solidFill>
            <a:prstDash val="solid"/>
            <a:round/>
            <a:headEnd type="none" w="sm" len="sm"/>
            <a:tailEnd type="none" w="sm" len="sm"/>
          </a:ln>
        </p:spPr>
        <p:txBody>
          <a:bodyPr spcFirstLastPara="1" wrap="square" lIns="228600" tIns="228600" rIns="228600" bIns="228600" anchor="t" anchorCtr="0">
            <a:noAutofit/>
          </a:bodyPr>
          <a:lstStyle>
            <a:lvl1pPr marL="342900" lvl="0" indent="-171450" algn="l" rtl="0">
              <a:lnSpc>
                <a:spcPct val="120000"/>
              </a:lnSpc>
              <a:spcBef>
                <a:spcPts val="600"/>
              </a:spcBef>
              <a:spcAft>
                <a:spcPts val="0"/>
              </a:spcAft>
              <a:buClr>
                <a:srgbClr val="454454"/>
              </a:buClr>
              <a:buSzPts val="2000"/>
              <a:buFont typeface="Source Sans Pro"/>
              <a:buNone/>
              <a:defRPr sz="1500">
                <a:latin typeface="Source Sans Pro"/>
                <a:ea typeface="Source Sans Pro"/>
                <a:cs typeface="Source Sans Pro"/>
                <a:sym typeface="Source Sans Pro"/>
              </a:defRPr>
            </a:lvl1pPr>
            <a:lvl2pPr marL="685800" lvl="1" indent="-171450" algn="l" rtl="0">
              <a:lnSpc>
                <a:spcPct val="120000"/>
              </a:lnSpc>
              <a:spcBef>
                <a:spcPts val="600"/>
              </a:spcBef>
              <a:spcAft>
                <a:spcPts val="0"/>
              </a:spcAft>
              <a:buClr>
                <a:srgbClr val="454454"/>
              </a:buClr>
              <a:buSzPts val="2000"/>
              <a:buFont typeface="Source Sans Pro"/>
              <a:buNone/>
              <a:defRPr sz="1500">
                <a:latin typeface="Source Sans Pro"/>
                <a:ea typeface="Source Sans Pro"/>
                <a:cs typeface="Source Sans Pro"/>
                <a:sym typeface="Source Sans Pro"/>
              </a:defRPr>
            </a:lvl2pPr>
            <a:lvl3pPr marL="1028700" lvl="2" indent="-171450" algn="l" rtl="0">
              <a:lnSpc>
                <a:spcPct val="120000"/>
              </a:lnSpc>
              <a:spcBef>
                <a:spcPts val="600"/>
              </a:spcBef>
              <a:spcAft>
                <a:spcPts val="0"/>
              </a:spcAft>
              <a:buClr>
                <a:srgbClr val="454454"/>
              </a:buClr>
              <a:buSzPts val="2000"/>
              <a:buFont typeface="Source Sans Pro"/>
              <a:buNone/>
              <a:defRPr sz="1500">
                <a:latin typeface="Source Sans Pro"/>
                <a:ea typeface="Source Sans Pro"/>
                <a:cs typeface="Source Sans Pro"/>
                <a:sym typeface="Source Sans Pro"/>
              </a:defRPr>
            </a:lvl3pPr>
            <a:lvl4pPr marL="1371600" lvl="3" indent="-171450" algn="l" rtl="0">
              <a:lnSpc>
                <a:spcPct val="120000"/>
              </a:lnSpc>
              <a:spcBef>
                <a:spcPts val="600"/>
              </a:spcBef>
              <a:spcAft>
                <a:spcPts val="0"/>
              </a:spcAft>
              <a:buClr>
                <a:srgbClr val="454454"/>
              </a:buClr>
              <a:buSzPts val="2000"/>
              <a:buFont typeface="Source Sans Pro"/>
              <a:buNone/>
              <a:defRPr sz="1500">
                <a:latin typeface="Source Sans Pro"/>
                <a:ea typeface="Source Sans Pro"/>
                <a:cs typeface="Source Sans Pro"/>
                <a:sym typeface="Source Sans Pro"/>
              </a:defRPr>
            </a:lvl4pPr>
            <a:lvl5pPr marL="1714500" lvl="4" indent="-171450" algn="l" rtl="0">
              <a:lnSpc>
                <a:spcPct val="120000"/>
              </a:lnSpc>
              <a:spcBef>
                <a:spcPts val="600"/>
              </a:spcBef>
              <a:spcAft>
                <a:spcPts val="0"/>
              </a:spcAft>
              <a:buClr>
                <a:srgbClr val="454454"/>
              </a:buClr>
              <a:buSzPts val="2000"/>
              <a:buFont typeface="Source Sans Pro"/>
              <a:buNone/>
              <a:defRPr sz="1500">
                <a:latin typeface="Source Sans Pro"/>
                <a:ea typeface="Source Sans Pro"/>
                <a:cs typeface="Source Sans Pro"/>
                <a:sym typeface="Source Sans Pro"/>
              </a:defRPr>
            </a:lvl5pPr>
            <a:lvl6pPr marL="2057400" lvl="5" indent="-257175" algn="l" rtl="0">
              <a:lnSpc>
                <a:spcPct val="120000"/>
              </a:lnSpc>
              <a:spcBef>
                <a:spcPts val="600"/>
              </a:spcBef>
              <a:spcAft>
                <a:spcPts val="0"/>
              </a:spcAft>
              <a:buClr>
                <a:srgbClr val="454454"/>
              </a:buClr>
              <a:buSzPts val="1800"/>
              <a:buChar char="•"/>
              <a:defRPr/>
            </a:lvl6pPr>
            <a:lvl7pPr marL="2400300" lvl="6" indent="-257175" algn="l" rtl="0">
              <a:lnSpc>
                <a:spcPct val="120000"/>
              </a:lnSpc>
              <a:spcBef>
                <a:spcPts val="600"/>
              </a:spcBef>
              <a:spcAft>
                <a:spcPts val="0"/>
              </a:spcAft>
              <a:buClr>
                <a:srgbClr val="454454"/>
              </a:buClr>
              <a:buSzPts val="1800"/>
              <a:buChar char="•"/>
              <a:defRPr/>
            </a:lvl7pPr>
            <a:lvl8pPr marL="2743200" lvl="7" indent="-257175" algn="l" rtl="0">
              <a:lnSpc>
                <a:spcPct val="120000"/>
              </a:lnSpc>
              <a:spcBef>
                <a:spcPts val="600"/>
              </a:spcBef>
              <a:spcAft>
                <a:spcPts val="0"/>
              </a:spcAft>
              <a:buClr>
                <a:srgbClr val="454454"/>
              </a:buClr>
              <a:buSzPts val="1800"/>
              <a:buChar char="•"/>
              <a:defRPr/>
            </a:lvl8pPr>
            <a:lvl9pPr marL="3086100" lvl="8" indent="-257175" algn="l" rtl="0">
              <a:lnSpc>
                <a:spcPct val="120000"/>
              </a:lnSpc>
              <a:spcBef>
                <a:spcPts val="600"/>
              </a:spcBef>
              <a:spcAft>
                <a:spcPts val="0"/>
              </a:spcAft>
              <a:buClr>
                <a:srgbClr val="454454"/>
              </a:buClr>
              <a:buSzPts val="1800"/>
              <a:buChar char="•"/>
              <a:defRPr/>
            </a:lvl9pPr>
          </a:lstStyle>
          <a:p>
            <a:endParaRPr/>
          </a:p>
        </p:txBody>
      </p:sp>
      <p:sp>
        <p:nvSpPr>
          <p:cNvPr id="55" name="Google Shape;55;p7"/>
          <p:cNvSpPr txBox="1">
            <a:spLocks noGrp="1"/>
          </p:cNvSpPr>
          <p:nvPr>
            <p:ph type="sldNum" idx="12"/>
          </p:nvPr>
        </p:nvSpPr>
        <p:spPr>
          <a:xfrm>
            <a:off x="8480495" y="4800311"/>
            <a:ext cx="206325" cy="207675"/>
          </a:xfrm>
          <a:prstGeom prst="rect">
            <a:avLst/>
          </a:prstGeom>
          <a:noFill/>
          <a:ln>
            <a:noFill/>
          </a:ln>
        </p:spPr>
        <p:txBody>
          <a:bodyPr spcFirstLastPara="1" wrap="square" lIns="45700" tIns="45700" rIns="45700" bIns="45700" anchor="ctr" anchorCtr="0">
            <a:noAutofit/>
          </a:bodyPr>
          <a:lstStyle>
            <a:lvl1pPr marL="0" lvl="0" indent="0" algn="r">
              <a:spcBef>
                <a:spcPts val="0"/>
              </a:spcBef>
              <a:buNone/>
              <a:defRPr sz="900">
                <a:solidFill>
                  <a:srgbClr val="7F8EA3"/>
                </a:solidFill>
                <a:latin typeface="Avenir"/>
                <a:ea typeface="Avenir"/>
                <a:cs typeface="Avenir"/>
                <a:sym typeface="Avenir"/>
              </a:defRPr>
            </a:lvl1pPr>
            <a:lvl2pPr marL="0" lvl="1" indent="0" algn="r">
              <a:spcBef>
                <a:spcPts val="0"/>
              </a:spcBef>
              <a:buNone/>
              <a:defRPr sz="900">
                <a:solidFill>
                  <a:srgbClr val="7F8EA3"/>
                </a:solidFill>
                <a:latin typeface="Avenir"/>
                <a:ea typeface="Avenir"/>
                <a:cs typeface="Avenir"/>
                <a:sym typeface="Avenir"/>
              </a:defRPr>
            </a:lvl2pPr>
            <a:lvl3pPr marL="0" lvl="2" indent="0" algn="r">
              <a:spcBef>
                <a:spcPts val="0"/>
              </a:spcBef>
              <a:buNone/>
              <a:defRPr sz="900">
                <a:solidFill>
                  <a:srgbClr val="7F8EA3"/>
                </a:solidFill>
                <a:latin typeface="Avenir"/>
                <a:ea typeface="Avenir"/>
                <a:cs typeface="Avenir"/>
                <a:sym typeface="Avenir"/>
              </a:defRPr>
            </a:lvl3pPr>
            <a:lvl4pPr marL="0" lvl="3" indent="0" algn="r">
              <a:spcBef>
                <a:spcPts val="0"/>
              </a:spcBef>
              <a:buNone/>
              <a:defRPr sz="900">
                <a:solidFill>
                  <a:srgbClr val="7F8EA3"/>
                </a:solidFill>
                <a:latin typeface="Avenir"/>
                <a:ea typeface="Avenir"/>
                <a:cs typeface="Avenir"/>
                <a:sym typeface="Avenir"/>
              </a:defRPr>
            </a:lvl4pPr>
            <a:lvl5pPr marL="0" lvl="4" indent="0" algn="r">
              <a:spcBef>
                <a:spcPts val="0"/>
              </a:spcBef>
              <a:buNone/>
              <a:defRPr sz="900">
                <a:solidFill>
                  <a:srgbClr val="7F8EA3"/>
                </a:solidFill>
                <a:latin typeface="Avenir"/>
                <a:ea typeface="Avenir"/>
                <a:cs typeface="Avenir"/>
                <a:sym typeface="Avenir"/>
              </a:defRPr>
            </a:lvl5pPr>
            <a:lvl6pPr marL="0" lvl="5" indent="0" algn="r">
              <a:spcBef>
                <a:spcPts val="0"/>
              </a:spcBef>
              <a:buNone/>
              <a:defRPr sz="900">
                <a:solidFill>
                  <a:srgbClr val="7F8EA3"/>
                </a:solidFill>
                <a:latin typeface="Avenir"/>
                <a:ea typeface="Avenir"/>
                <a:cs typeface="Avenir"/>
                <a:sym typeface="Avenir"/>
              </a:defRPr>
            </a:lvl6pPr>
            <a:lvl7pPr marL="0" lvl="6" indent="0" algn="r">
              <a:spcBef>
                <a:spcPts val="0"/>
              </a:spcBef>
              <a:buNone/>
              <a:defRPr sz="900">
                <a:solidFill>
                  <a:srgbClr val="7F8EA3"/>
                </a:solidFill>
                <a:latin typeface="Avenir"/>
                <a:ea typeface="Avenir"/>
                <a:cs typeface="Avenir"/>
                <a:sym typeface="Avenir"/>
              </a:defRPr>
            </a:lvl7pPr>
            <a:lvl8pPr marL="0" lvl="7" indent="0" algn="r">
              <a:spcBef>
                <a:spcPts val="0"/>
              </a:spcBef>
              <a:buNone/>
              <a:defRPr sz="900">
                <a:solidFill>
                  <a:srgbClr val="7F8EA3"/>
                </a:solidFill>
                <a:latin typeface="Avenir"/>
                <a:ea typeface="Avenir"/>
                <a:cs typeface="Avenir"/>
                <a:sym typeface="Avenir"/>
              </a:defRPr>
            </a:lvl8pPr>
            <a:lvl9pPr marL="0" lvl="8" indent="0" algn="r">
              <a:spcBef>
                <a:spcPts val="0"/>
              </a:spcBef>
              <a:buNone/>
              <a:defRPr sz="900">
                <a:solidFill>
                  <a:srgbClr val="7F8EA3"/>
                </a:solidFill>
                <a:latin typeface="Avenir"/>
                <a:ea typeface="Avenir"/>
                <a:cs typeface="Avenir"/>
                <a:sym typeface="Avenir"/>
              </a:defRPr>
            </a:lvl9pPr>
          </a:lstStyle>
          <a:p>
            <a:fld id="{00000000-1234-1234-1234-123412341234}" type="slidenum">
              <a:rPr lang="en-US" smtClean="0"/>
              <a:pPr/>
              <a:t>‹#›</a:t>
            </a:fld>
            <a:endParaRPr lang="en-US"/>
          </a:p>
        </p:txBody>
      </p:sp>
      <p:sp>
        <p:nvSpPr>
          <p:cNvPr id="56" name="Google Shape;56;p7"/>
          <p:cNvSpPr txBox="1">
            <a:spLocks noGrp="1"/>
          </p:cNvSpPr>
          <p:nvPr>
            <p:ph type="title"/>
          </p:nvPr>
        </p:nvSpPr>
        <p:spPr>
          <a:xfrm>
            <a:off x="459881" y="510300"/>
            <a:ext cx="5331375" cy="505125"/>
          </a:xfrm>
          <a:prstGeom prst="rect">
            <a:avLst/>
          </a:prstGeom>
        </p:spPr>
        <p:txBody>
          <a:bodyPr spcFirstLastPara="1" wrap="square" lIns="45700" tIns="45700" rIns="45700" bIns="45700" anchor="t" anchorCtr="0">
            <a:noAutofit/>
          </a:bodyPr>
          <a:lstStyle>
            <a:lvl1pPr lvl="0" rtl="0">
              <a:spcBef>
                <a:spcPts val="0"/>
              </a:spcBef>
              <a:spcAft>
                <a:spcPts val="0"/>
              </a:spcAft>
              <a:buNone/>
              <a:defRPr>
                <a:latin typeface="Bitter"/>
                <a:ea typeface="Bitter"/>
                <a:cs typeface="Bitter"/>
                <a:sym typeface="Bitter"/>
              </a:defRPr>
            </a:lvl1pPr>
            <a:lvl2pPr lvl="1" rtl="0">
              <a:spcBef>
                <a:spcPts val="0"/>
              </a:spcBef>
              <a:spcAft>
                <a:spcPts val="0"/>
              </a:spcAft>
              <a:buNone/>
              <a:defRPr>
                <a:latin typeface="Avenir"/>
                <a:ea typeface="Avenir"/>
                <a:cs typeface="Avenir"/>
                <a:sym typeface="Avenir"/>
              </a:defRPr>
            </a:lvl2pPr>
            <a:lvl3pPr lvl="2" rtl="0">
              <a:spcBef>
                <a:spcPts val="0"/>
              </a:spcBef>
              <a:spcAft>
                <a:spcPts val="0"/>
              </a:spcAft>
              <a:buNone/>
              <a:defRPr>
                <a:latin typeface="Avenir"/>
                <a:ea typeface="Avenir"/>
                <a:cs typeface="Avenir"/>
                <a:sym typeface="Avenir"/>
              </a:defRPr>
            </a:lvl3pPr>
            <a:lvl4pPr lvl="3" rtl="0">
              <a:spcBef>
                <a:spcPts val="0"/>
              </a:spcBef>
              <a:spcAft>
                <a:spcPts val="0"/>
              </a:spcAft>
              <a:buNone/>
              <a:defRPr>
                <a:latin typeface="Avenir"/>
                <a:ea typeface="Avenir"/>
                <a:cs typeface="Avenir"/>
                <a:sym typeface="Avenir"/>
              </a:defRPr>
            </a:lvl4pPr>
            <a:lvl5pPr lvl="4" rtl="0">
              <a:spcBef>
                <a:spcPts val="0"/>
              </a:spcBef>
              <a:spcAft>
                <a:spcPts val="0"/>
              </a:spcAft>
              <a:buNone/>
              <a:defRPr>
                <a:latin typeface="Avenir"/>
                <a:ea typeface="Avenir"/>
                <a:cs typeface="Avenir"/>
                <a:sym typeface="Avenir"/>
              </a:defRPr>
            </a:lvl5pPr>
            <a:lvl6pPr lvl="5" rtl="0">
              <a:spcBef>
                <a:spcPts val="0"/>
              </a:spcBef>
              <a:spcAft>
                <a:spcPts val="0"/>
              </a:spcAft>
              <a:buNone/>
              <a:defRPr>
                <a:latin typeface="Avenir"/>
                <a:ea typeface="Avenir"/>
                <a:cs typeface="Avenir"/>
                <a:sym typeface="Avenir"/>
              </a:defRPr>
            </a:lvl6pPr>
            <a:lvl7pPr lvl="6" rtl="0">
              <a:spcBef>
                <a:spcPts val="0"/>
              </a:spcBef>
              <a:spcAft>
                <a:spcPts val="0"/>
              </a:spcAft>
              <a:buNone/>
              <a:defRPr>
                <a:latin typeface="Avenir"/>
                <a:ea typeface="Avenir"/>
                <a:cs typeface="Avenir"/>
                <a:sym typeface="Avenir"/>
              </a:defRPr>
            </a:lvl7pPr>
            <a:lvl8pPr lvl="7" rtl="0">
              <a:spcBef>
                <a:spcPts val="0"/>
              </a:spcBef>
              <a:spcAft>
                <a:spcPts val="0"/>
              </a:spcAft>
              <a:buNone/>
              <a:defRPr>
                <a:latin typeface="Avenir"/>
                <a:ea typeface="Avenir"/>
                <a:cs typeface="Avenir"/>
                <a:sym typeface="Avenir"/>
              </a:defRPr>
            </a:lvl8pPr>
            <a:lvl9pPr lvl="8" rtl="0">
              <a:spcBef>
                <a:spcPts val="0"/>
              </a:spcBef>
              <a:spcAft>
                <a:spcPts val="0"/>
              </a:spcAft>
              <a:buNone/>
              <a:defRPr>
                <a:latin typeface="Avenir"/>
                <a:ea typeface="Avenir"/>
                <a:cs typeface="Avenir"/>
                <a:sym typeface="Avenir"/>
              </a:defRPr>
            </a:lvl9pPr>
          </a:lstStyle>
          <a:p>
            <a:endParaRPr/>
          </a:p>
        </p:txBody>
      </p:sp>
      <p:sp>
        <p:nvSpPr>
          <p:cNvPr id="57" name="Google Shape;57;p7"/>
          <p:cNvSpPr txBox="1">
            <a:spLocks noGrp="1"/>
          </p:cNvSpPr>
          <p:nvPr>
            <p:ph type="subTitle" idx="2"/>
          </p:nvPr>
        </p:nvSpPr>
        <p:spPr>
          <a:xfrm>
            <a:off x="436894" y="242044"/>
            <a:ext cx="5127750" cy="268200"/>
          </a:xfrm>
          <a:prstGeom prst="rect">
            <a:avLst/>
          </a:prstGeom>
        </p:spPr>
        <p:txBody>
          <a:bodyPr spcFirstLastPara="1" wrap="square" lIns="45700" tIns="45700" rIns="45700" bIns="45700" anchor="ctr" anchorCtr="0">
            <a:noAutofit/>
          </a:bodyPr>
          <a:lstStyle>
            <a:lvl1pPr lvl="0" rtl="0">
              <a:spcBef>
                <a:spcPts val="600"/>
              </a:spcBef>
              <a:spcAft>
                <a:spcPts val="0"/>
              </a:spcAft>
              <a:buNone/>
              <a:defRPr sz="1200" b="1">
                <a:solidFill>
                  <a:schemeClr val="dk2"/>
                </a:solidFill>
                <a:latin typeface="Source Sans Pro"/>
                <a:ea typeface="Source Sans Pro"/>
                <a:cs typeface="Source Sans Pro"/>
                <a:sym typeface="Source Sans Pro"/>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a:endParaRPr/>
          </a:p>
        </p:txBody>
      </p:sp>
    </p:spTree>
    <p:extLst>
      <p:ext uri="{BB962C8B-B14F-4D97-AF65-F5344CB8AC3E}">
        <p14:creationId xmlns:p14="http://schemas.microsoft.com/office/powerpoint/2010/main" val="3702320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2"/>
        </a:solidFill>
        <a:effectLst/>
      </p:bgPr>
    </p:bg>
    <p:spTree>
      <p:nvGrpSpPr>
        <p:cNvPr id="1" name="Shape 43"/>
        <p:cNvGrpSpPr/>
        <p:nvPr/>
      </p:nvGrpSpPr>
      <p:grpSpPr>
        <a:xfrm>
          <a:off x="0" y="0"/>
          <a:ext cx="0" cy="0"/>
          <a:chOff x="0" y="0"/>
          <a:chExt cx="0" cy="0"/>
        </a:xfrm>
      </p:grpSpPr>
      <p:pic>
        <p:nvPicPr>
          <p:cNvPr id="44" name="Google Shape;44;p35"/>
          <p:cNvPicPr preferRelativeResize="0"/>
          <p:nvPr/>
        </p:nvPicPr>
        <p:blipFill rotWithShape="1">
          <a:blip r:embed="rId2">
            <a:alphaModFix amt="10000"/>
          </a:blip>
          <a:srcRect/>
          <a:stretch/>
        </p:blipFill>
        <p:spPr>
          <a:xfrm>
            <a:off x="0" y="4584"/>
            <a:ext cx="9144000" cy="5134332"/>
          </a:xfrm>
          <a:prstGeom prst="rect">
            <a:avLst/>
          </a:prstGeom>
          <a:noFill/>
          <a:ln>
            <a:noFill/>
          </a:ln>
        </p:spPr>
      </p:pic>
      <p:sp>
        <p:nvSpPr>
          <p:cNvPr id="45" name="Google Shape;45;p35"/>
          <p:cNvSpPr txBox="1">
            <a:spLocks noGrp="1"/>
          </p:cNvSpPr>
          <p:nvPr>
            <p:ph type="title"/>
          </p:nvPr>
        </p:nvSpPr>
        <p:spPr>
          <a:xfrm>
            <a:off x="457200" y="1276350"/>
            <a:ext cx="7543800" cy="165911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Source Sans Pro"/>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87BCE8"/>
                </a:solidFill>
                <a:latin typeface="Source Sans Pro"/>
                <a:ea typeface="Source Sans Pro"/>
                <a:cs typeface="Source Sans Pro"/>
                <a:sym typeface="Source Sans Pro"/>
              </a:defRPr>
            </a:lvl1pPr>
            <a:lvl2pPr marL="0" lvl="1" indent="0" algn="r">
              <a:spcBef>
                <a:spcPts val="0"/>
              </a:spcBef>
              <a:buNone/>
              <a:defRPr sz="900">
                <a:solidFill>
                  <a:srgbClr val="87BCE8"/>
                </a:solidFill>
                <a:latin typeface="Source Sans Pro"/>
                <a:ea typeface="Source Sans Pro"/>
                <a:cs typeface="Source Sans Pro"/>
                <a:sym typeface="Source Sans Pro"/>
              </a:defRPr>
            </a:lvl2pPr>
            <a:lvl3pPr marL="0" lvl="2" indent="0" algn="r">
              <a:spcBef>
                <a:spcPts val="0"/>
              </a:spcBef>
              <a:buNone/>
              <a:defRPr sz="900">
                <a:solidFill>
                  <a:srgbClr val="87BCE8"/>
                </a:solidFill>
                <a:latin typeface="Source Sans Pro"/>
                <a:ea typeface="Source Sans Pro"/>
                <a:cs typeface="Source Sans Pro"/>
                <a:sym typeface="Source Sans Pro"/>
              </a:defRPr>
            </a:lvl3pPr>
            <a:lvl4pPr marL="0" lvl="3" indent="0" algn="r">
              <a:spcBef>
                <a:spcPts val="0"/>
              </a:spcBef>
              <a:buNone/>
              <a:defRPr sz="900">
                <a:solidFill>
                  <a:srgbClr val="87BCE8"/>
                </a:solidFill>
                <a:latin typeface="Source Sans Pro"/>
                <a:ea typeface="Source Sans Pro"/>
                <a:cs typeface="Source Sans Pro"/>
                <a:sym typeface="Source Sans Pro"/>
              </a:defRPr>
            </a:lvl4pPr>
            <a:lvl5pPr marL="0" lvl="4" indent="0" algn="r">
              <a:spcBef>
                <a:spcPts val="0"/>
              </a:spcBef>
              <a:buNone/>
              <a:defRPr sz="900">
                <a:solidFill>
                  <a:srgbClr val="87BCE8"/>
                </a:solidFill>
                <a:latin typeface="Source Sans Pro"/>
                <a:ea typeface="Source Sans Pro"/>
                <a:cs typeface="Source Sans Pro"/>
                <a:sym typeface="Source Sans Pro"/>
              </a:defRPr>
            </a:lvl5pPr>
            <a:lvl6pPr marL="0" lvl="5" indent="0" algn="r">
              <a:spcBef>
                <a:spcPts val="0"/>
              </a:spcBef>
              <a:buNone/>
              <a:defRPr sz="900">
                <a:solidFill>
                  <a:srgbClr val="87BCE8"/>
                </a:solidFill>
                <a:latin typeface="Source Sans Pro"/>
                <a:ea typeface="Source Sans Pro"/>
                <a:cs typeface="Source Sans Pro"/>
                <a:sym typeface="Source Sans Pro"/>
              </a:defRPr>
            </a:lvl6pPr>
            <a:lvl7pPr marL="0" lvl="6" indent="0" algn="r">
              <a:spcBef>
                <a:spcPts val="0"/>
              </a:spcBef>
              <a:buNone/>
              <a:defRPr sz="900">
                <a:solidFill>
                  <a:srgbClr val="87BCE8"/>
                </a:solidFill>
                <a:latin typeface="Source Sans Pro"/>
                <a:ea typeface="Source Sans Pro"/>
                <a:cs typeface="Source Sans Pro"/>
                <a:sym typeface="Source Sans Pro"/>
              </a:defRPr>
            </a:lvl7pPr>
            <a:lvl8pPr marL="0" lvl="7" indent="0" algn="r">
              <a:spcBef>
                <a:spcPts val="0"/>
              </a:spcBef>
              <a:buNone/>
              <a:defRPr sz="900">
                <a:solidFill>
                  <a:srgbClr val="87BCE8"/>
                </a:solidFill>
                <a:latin typeface="Source Sans Pro"/>
                <a:ea typeface="Source Sans Pro"/>
                <a:cs typeface="Source Sans Pro"/>
                <a:sym typeface="Source Sans Pro"/>
              </a:defRPr>
            </a:lvl8pPr>
            <a:lvl9pPr marL="0" lvl="8" indent="0" algn="r">
              <a:spcBef>
                <a:spcPts val="0"/>
              </a:spcBef>
              <a:buNone/>
              <a:defRPr sz="900">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9" name="Google Shape;49;p35"/>
          <p:cNvSpPr txBox="1">
            <a:spLocks noGrp="1"/>
          </p:cNvSpPr>
          <p:nvPr>
            <p:ph type="body" idx="1"/>
          </p:nvPr>
        </p:nvSpPr>
        <p:spPr>
          <a:xfrm>
            <a:off x="457200" y="2971975"/>
            <a:ext cx="7543800" cy="5027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457200" y="514350"/>
            <a:ext cx="7543800" cy="451350"/>
          </a:xfrm>
          <a:prstGeom prst="rect">
            <a:avLst/>
          </a:prstGeom>
          <a:noFill/>
          <a:ln>
            <a:noFill/>
          </a:ln>
        </p:spPr>
        <p:txBody>
          <a:bodyPr spcFirstLastPara="1" wrap="square" lIns="45700" tIns="45700" rIns="45700" bIns="45700" anchor="t" anchorCtr="0">
            <a:noAutofit/>
          </a:bodyPr>
          <a:lstStyle>
            <a:lvl1pPr lvl="0" algn="l" rtl="0">
              <a:lnSpc>
                <a:spcPct val="100000"/>
              </a:lnSpc>
              <a:spcBef>
                <a:spcPts val="0"/>
              </a:spcBef>
              <a:spcAft>
                <a:spcPts val="0"/>
              </a:spcAft>
              <a:buClr>
                <a:schemeClr val="accent1"/>
              </a:buClr>
              <a:buSzPts val="3600"/>
              <a:buFont typeface="Bitter"/>
              <a:buNone/>
              <a:defRPr sz="2700">
                <a:latin typeface="Bitter"/>
                <a:ea typeface="Bitter"/>
                <a:cs typeface="Bitter"/>
                <a:sym typeface="Bitter"/>
              </a:defRPr>
            </a:lvl1pPr>
            <a:lvl2pPr lvl="1" algn="l" rtl="0">
              <a:lnSpc>
                <a:spcPct val="100000"/>
              </a:lnSpc>
              <a:spcBef>
                <a:spcPts val="0"/>
              </a:spcBef>
              <a:spcAft>
                <a:spcPts val="0"/>
              </a:spcAft>
              <a:buClr>
                <a:schemeClr val="accent1"/>
              </a:buClr>
              <a:buSzPts val="1800"/>
              <a:buNone/>
              <a:defRPr/>
            </a:lvl2pPr>
            <a:lvl3pPr lvl="2" algn="l" rtl="0">
              <a:lnSpc>
                <a:spcPct val="100000"/>
              </a:lnSpc>
              <a:spcBef>
                <a:spcPts val="0"/>
              </a:spcBef>
              <a:spcAft>
                <a:spcPts val="0"/>
              </a:spcAft>
              <a:buClr>
                <a:schemeClr val="accent1"/>
              </a:buClr>
              <a:buSzPts val="1800"/>
              <a:buNone/>
              <a:defRPr/>
            </a:lvl3pPr>
            <a:lvl4pPr lvl="3" algn="l" rtl="0">
              <a:lnSpc>
                <a:spcPct val="100000"/>
              </a:lnSpc>
              <a:spcBef>
                <a:spcPts val="0"/>
              </a:spcBef>
              <a:spcAft>
                <a:spcPts val="0"/>
              </a:spcAft>
              <a:buClr>
                <a:schemeClr val="accent1"/>
              </a:buClr>
              <a:buSzPts val="1800"/>
              <a:buNone/>
              <a:defRPr/>
            </a:lvl4pPr>
            <a:lvl5pPr lvl="4" algn="l" rtl="0">
              <a:lnSpc>
                <a:spcPct val="100000"/>
              </a:lnSpc>
              <a:spcBef>
                <a:spcPts val="0"/>
              </a:spcBef>
              <a:spcAft>
                <a:spcPts val="0"/>
              </a:spcAft>
              <a:buClr>
                <a:schemeClr val="accent1"/>
              </a:buClr>
              <a:buSzPts val="1800"/>
              <a:buNone/>
              <a:defRPr/>
            </a:lvl5pPr>
            <a:lvl6pPr lvl="5" algn="l" rtl="0">
              <a:lnSpc>
                <a:spcPct val="100000"/>
              </a:lnSpc>
              <a:spcBef>
                <a:spcPts val="0"/>
              </a:spcBef>
              <a:spcAft>
                <a:spcPts val="0"/>
              </a:spcAft>
              <a:buClr>
                <a:schemeClr val="accent1"/>
              </a:buClr>
              <a:buSzPts val="1800"/>
              <a:buNone/>
              <a:defRPr/>
            </a:lvl6pPr>
            <a:lvl7pPr lvl="6" algn="l" rtl="0">
              <a:lnSpc>
                <a:spcPct val="100000"/>
              </a:lnSpc>
              <a:spcBef>
                <a:spcPts val="0"/>
              </a:spcBef>
              <a:spcAft>
                <a:spcPts val="0"/>
              </a:spcAft>
              <a:buClr>
                <a:schemeClr val="accent1"/>
              </a:buClr>
              <a:buSzPts val="1800"/>
              <a:buNone/>
              <a:defRPr/>
            </a:lvl7pPr>
            <a:lvl8pPr lvl="7" algn="l" rtl="0">
              <a:lnSpc>
                <a:spcPct val="100000"/>
              </a:lnSpc>
              <a:spcBef>
                <a:spcPts val="0"/>
              </a:spcBef>
              <a:spcAft>
                <a:spcPts val="0"/>
              </a:spcAft>
              <a:buClr>
                <a:schemeClr val="accent1"/>
              </a:buClr>
              <a:buSzPts val="1800"/>
              <a:buNone/>
              <a:defRPr/>
            </a:lvl8pPr>
            <a:lvl9pPr lvl="8" algn="l" rtl="0">
              <a:lnSpc>
                <a:spcPct val="100000"/>
              </a:lnSpc>
              <a:spcBef>
                <a:spcPts val="0"/>
              </a:spcBef>
              <a:spcAft>
                <a:spcPts val="0"/>
              </a:spcAft>
              <a:buClr>
                <a:schemeClr val="accent1"/>
              </a:buClr>
              <a:buSzPts val="1800"/>
              <a:buNone/>
              <a:defRPr/>
            </a:lvl9pPr>
          </a:lstStyle>
          <a:p>
            <a:endParaRPr/>
          </a:p>
        </p:txBody>
      </p:sp>
      <p:sp>
        <p:nvSpPr>
          <p:cNvPr id="60" name="Google Shape;60;p8"/>
          <p:cNvSpPr txBox="1">
            <a:spLocks noGrp="1"/>
          </p:cNvSpPr>
          <p:nvPr>
            <p:ph type="sldNum" idx="12"/>
          </p:nvPr>
        </p:nvSpPr>
        <p:spPr>
          <a:xfrm>
            <a:off x="8480495" y="4800311"/>
            <a:ext cx="206325" cy="207675"/>
          </a:xfrm>
          <a:prstGeom prst="rect">
            <a:avLst/>
          </a:prstGeom>
          <a:noFill/>
          <a:ln>
            <a:noFill/>
          </a:ln>
        </p:spPr>
        <p:txBody>
          <a:bodyPr spcFirstLastPara="1" wrap="square" lIns="45700" tIns="45700" rIns="45700" bIns="45700" anchor="ctr" anchorCtr="0">
            <a:noAutofit/>
          </a:bodyPr>
          <a:lstStyle>
            <a:lvl1pPr marL="0" lvl="0" indent="0" algn="r" rtl="0">
              <a:spcBef>
                <a:spcPts val="0"/>
              </a:spcBef>
              <a:buNone/>
              <a:defRPr sz="900">
                <a:solidFill>
                  <a:srgbClr val="7F8EA3"/>
                </a:solidFill>
                <a:latin typeface="Avenir"/>
                <a:ea typeface="Avenir"/>
                <a:cs typeface="Avenir"/>
                <a:sym typeface="Avenir"/>
              </a:defRPr>
            </a:lvl1pPr>
            <a:lvl2pPr marL="0" lvl="1" indent="0" algn="r" rtl="0">
              <a:spcBef>
                <a:spcPts val="0"/>
              </a:spcBef>
              <a:buNone/>
              <a:defRPr sz="900">
                <a:solidFill>
                  <a:srgbClr val="7F8EA3"/>
                </a:solidFill>
                <a:latin typeface="Avenir"/>
                <a:ea typeface="Avenir"/>
                <a:cs typeface="Avenir"/>
                <a:sym typeface="Avenir"/>
              </a:defRPr>
            </a:lvl2pPr>
            <a:lvl3pPr marL="0" lvl="2" indent="0" algn="r" rtl="0">
              <a:spcBef>
                <a:spcPts val="0"/>
              </a:spcBef>
              <a:buNone/>
              <a:defRPr sz="900">
                <a:solidFill>
                  <a:srgbClr val="7F8EA3"/>
                </a:solidFill>
                <a:latin typeface="Avenir"/>
                <a:ea typeface="Avenir"/>
                <a:cs typeface="Avenir"/>
                <a:sym typeface="Avenir"/>
              </a:defRPr>
            </a:lvl3pPr>
            <a:lvl4pPr marL="0" lvl="3" indent="0" algn="r" rtl="0">
              <a:spcBef>
                <a:spcPts val="0"/>
              </a:spcBef>
              <a:buNone/>
              <a:defRPr sz="900">
                <a:solidFill>
                  <a:srgbClr val="7F8EA3"/>
                </a:solidFill>
                <a:latin typeface="Avenir"/>
                <a:ea typeface="Avenir"/>
                <a:cs typeface="Avenir"/>
                <a:sym typeface="Avenir"/>
              </a:defRPr>
            </a:lvl4pPr>
            <a:lvl5pPr marL="0" lvl="4" indent="0" algn="r" rtl="0">
              <a:spcBef>
                <a:spcPts val="0"/>
              </a:spcBef>
              <a:buNone/>
              <a:defRPr sz="900">
                <a:solidFill>
                  <a:srgbClr val="7F8EA3"/>
                </a:solidFill>
                <a:latin typeface="Avenir"/>
                <a:ea typeface="Avenir"/>
                <a:cs typeface="Avenir"/>
                <a:sym typeface="Avenir"/>
              </a:defRPr>
            </a:lvl5pPr>
            <a:lvl6pPr marL="0" lvl="5" indent="0" algn="r" rtl="0">
              <a:spcBef>
                <a:spcPts val="0"/>
              </a:spcBef>
              <a:buNone/>
              <a:defRPr sz="900">
                <a:solidFill>
                  <a:srgbClr val="7F8EA3"/>
                </a:solidFill>
                <a:latin typeface="Avenir"/>
                <a:ea typeface="Avenir"/>
                <a:cs typeface="Avenir"/>
                <a:sym typeface="Avenir"/>
              </a:defRPr>
            </a:lvl6pPr>
            <a:lvl7pPr marL="0" lvl="6" indent="0" algn="r" rtl="0">
              <a:spcBef>
                <a:spcPts val="0"/>
              </a:spcBef>
              <a:buNone/>
              <a:defRPr sz="900">
                <a:solidFill>
                  <a:srgbClr val="7F8EA3"/>
                </a:solidFill>
                <a:latin typeface="Avenir"/>
                <a:ea typeface="Avenir"/>
                <a:cs typeface="Avenir"/>
                <a:sym typeface="Avenir"/>
              </a:defRPr>
            </a:lvl7pPr>
            <a:lvl8pPr marL="0" lvl="7" indent="0" algn="r" rtl="0">
              <a:spcBef>
                <a:spcPts val="0"/>
              </a:spcBef>
              <a:buNone/>
              <a:defRPr sz="900">
                <a:solidFill>
                  <a:srgbClr val="7F8EA3"/>
                </a:solidFill>
                <a:latin typeface="Avenir"/>
                <a:ea typeface="Avenir"/>
                <a:cs typeface="Avenir"/>
                <a:sym typeface="Avenir"/>
              </a:defRPr>
            </a:lvl8pPr>
            <a:lvl9pPr marL="0" lvl="8" indent="0" algn="r" rtl="0">
              <a:spcBef>
                <a:spcPts val="0"/>
              </a:spcBef>
              <a:buNone/>
              <a:defRPr sz="900">
                <a:solidFill>
                  <a:srgbClr val="7F8EA3"/>
                </a:solidFill>
                <a:latin typeface="Avenir"/>
                <a:ea typeface="Avenir"/>
                <a:cs typeface="Avenir"/>
                <a:sym typeface="Avenir"/>
              </a:defRPr>
            </a:lvl9pPr>
          </a:lstStyle>
          <a:p>
            <a:fld id="{00000000-1234-1234-1234-123412341234}" type="slidenum">
              <a:rPr lang="en-US" smtClean="0"/>
              <a:pPr/>
              <a:t>‹#›</a:t>
            </a:fld>
            <a:endParaRPr lang="en-US"/>
          </a:p>
        </p:txBody>
      </p:sp>
      <p:sp>
        <p:nvSpPr>
          <p:cNvPr id="61" name="Google Shape;61;p8"/>
          <p:cNvSpPr txBox="1">
            <a:spLocks noGrp="1"/>
          </p:cNvSpPr>
          <p:nvPr>
            <p:ph type="subTitle" idx="1"/>
          </p:nvPr>
        </p:nvSpPr>
        <p:spPr>
          <a:xfrm>
            <a:off x="436894" y="242044"/>
            <a:ext cx="5127750" cy="268200"/>
          </a:xfrm>
          <a:prstGeom prst="rect">
            <a:avLst/>
          </a:prstGeom>
        </p:spPr>
        <p:txBody>
          <a:bodyPr spcFirstLastPara="1" wrap="square" lIns="45700" tIns="45700" rIns="45700" bIns="45700" anchor="ctr" anchorCtr="0">
            <a:noAutofit/>
          </a:bodyPr>
          <a:lstStyle>
            <a:lvl1pPr lvl="0" rtl="0">
              <a:spcBef>
                <a:spcPts val="600"/>
              </a:spcBef>
              <a:spcAft>
                <a:spcPts val="0"/>
              </a:spcAft>
              <a:buNone/>
              <a:defRPr sz="1200" b="1">
                <a:solidFill>
                  <a:schemeClr val="dk2"/>
                </a:solidFill>
                <a:latin typeface="Source Sans Pro"/>
                <a:ea typeface="Source Sans Pro"/>
                <a:cs typeface="Source Sans Pro"/>
                <a:sym typeface="Source Sans Pro"/>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a:endParaRPr/>
          </a:p>
        </p:txBody>
      </p:sp>
    </p:spTree>
    <p:extLst>
      <p:ext uri="{BB962C8B-B14F-4D97-AF65-F5344CB8AC3E}">
        <p14:creationId xmlns:p14="http://schemas.microsoft.com/office/powerpoint/2010/main" val="38172097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ig Idea">
  <p:cSld name="Big Idea">
    <p:spTree>
      <p:nvGrpSpPr>
        <p:cNvPr id="1" name="Shape 62"/>
        <p:cNvGrpSpPr/>
        <p:nvPr/>
      </p:nvGrpSpPr>
      <p:grpSpPr>
        <a:xfrm>
          <a:off x="0" y="0"/>
          <a:ext cx="0" cy="0"/>
          <a:chOff x="0" y="0"/>
          <a:chExt cx="0" cy="0"/>
        </a:xfrm>
      </p:grpSpPr>
      <p:sp>
        <p:nvSpPr>
          <p:cNvPr id="63" name="Google Shape;63;p9"/>
          <p:cNvSpPr txBox="1">
            <a:spLocks noGrp="1"/>
          </p:cNvSpPr>
          <p:nvPr>
            <p:ph type="sldNum" idx="12"/>
          </p:nvPr>
        </p:nvSpPr>
        <p:spPr>
          <a:xfrm>
            <a:off x="8480495" y="4800311"/>
            <a:ext cx="206325" cy="207675"/>
          </a:xfrm>
          <a:prstGeom prst="rect">
            <a:avLst/>
          </a:prstGeom>
          <a:noFill/>
          <a:ln>
            <a:noFill/>
          </a:ln>
        </p:spPr>
        <p:txBody>
          <a:bodyPr spcFirstLastPara="1" wrap="square" lIns="45700" tIns="45700" rIns="45700" bIns="45700" anchor="ctr" anchorCtr="0">
            <a:noAutofit/>
          </a:bodyPr>
          <a:lstStyle>
            <a:lvl1pPr marL="0" lvl="0" indent="0" algn="r">
              <a:spcBef>
                <a:spcPts val="0"/>
              </a:spcBef>
              <a:buNone/>
              <a:defRPr sz="900">
                <a:solidFill>
                  <a:srgbClr val="7F8EA3"/>
                </a:solidFill>
                <a:latin typeface="Avenir"/>
                <a:ea typeface="Avenir"/>
                <a:cs typeface="Avenir"/>
                <a:sym typeface="Avenir"/>
              </a:defRPr>
            </a:lvl1pPr>
            <a:lvl2pPr marL="0" lvl="1" indent="0" algn="r">
              <a:spcBef>
                <a:spcPts val="0"/>
              </a:spcBef>
              <a:buNone/>
              <a:defRPr sz="900">
                <a:solidFill>
                  <a:srgbClr val="7F8EA3"/>
                </a:solidFill>
                <a:latin typeface="Avenir"/>
                <a:ea typeface="Avenir"/>
                <a:cs typeface="Avenir"/>
                <a:sym typeface="Avenir"/>
              </a:defRPr>
            </a:lvl2pPr>
            <a:lvl3pPr marL="0" lvl="2" indent="0" algn="r">
              <a:spcBef>
                <a:spcPts val="0"/>
              </a:spcBef>
              <a:buNone/>
              <a:defRPr sz="900">
                <a:solidFill>
                  <a:srgbClr val="7F8EA3"/>
                </a:solidFill>
                <a:latin typeface="Avenir"/>
                <a:ea typeface="Avenir"/>
                <a:cs typeface="Avenir"/>
                <a:sym typeface="Avenir"/>
              </a:defRPr>
            </a:lvl3pPr>
            <a:lvl4pPr marL="0" lvl="3" indent="0" algn="r">
              <a:spcBef>
                <a:spcPts val="0"/>
              </a:spcBef>
              <a:buNone/>
              <a:defRPr sz="900">
                <a:solidFill>
                  <a:srgbClr val="7F8EA3"/>
                </a:solidFill>
                <a:latin typeface="Avenir"/>
                <a:ea typeface="Avenir"/>
                <a:cs typeface="Avenir"/>
                <a:sym typeface="Avenir"/>
              </a:defRPr>
            </a:lvl4pPr>
            <a:lvl5pPr marL="0" lvl="4" indent="0" algn="r">
              <a:spcBef>
                <a:spcPts val="0"/>
              </a:spcBef>
              <a:buNone/>
              <a:defRPr sz="900">
                <a:solidFill>
                  <a:srgbClr val="7F8EA3"/>
                </a:solidFill>
                <a:latin typeface="Avenir"/>
                <a:ea typeface="Avenir"/>
                <a:cs typeface="Avenir"/>
                <a:sym typeface="Avenir"/>
              </a:defRPr>
            </a:lvl5pPr>
            <a:lvl6pPr marL="0" lvl="5" indent="0" algn="r">
              <a:spcBef>
                <a:spcPts val="0"/>
              </a:spcBef>
              <a:buNone/>
              <a:defRPr sz="900">
                <a:solidFill>
                  <a:srgbClr val="7F8EA3"/>
                </a:solidFill>
                <a:latin typeface="Avenir"/>
                <a:ea typeface="Avenir"/>
                <a:cs typeface="Avenir"/>
                <a:sym typeface="Avenir"/>
              </a:defRPr>
            </a:lvl6pPr>
            <a:lvl7pPr marL="0" lvl="6" indent="0" algn="r">
              <a:spcBef>
                <a:spcPts val="0"/>
              </a:spcBef>
              <a:buNone/>
              <a:defRPr sz="900">
                <a:solidFill>
                  <a:srgbClr val="7F8EA3"/>
                </a:solidFill>
                <a:latin typeface="Avenir"/>
                <a:ea typeface="Avenir"/>
                <a:cs typeface="Avenir"/>
                <a:sym typeface="Avenir"/>
              </a:defRPr>
            </a:lvl7pPr>
            <a:lvl8pPr marL="0" lvl="7" indent="0" algn="r">
              <a:spcBef>
                <a:spcPts val="0"/>
              </a:spcBef>
              <a:buNone/>
              <a:defRPr sz="900">
                <a:solidFill>
                  <a:srgbClr val="7F8EA3"/>
                </a:solidFill>
                <a:latin typeface="Avenir"/>
                <a:ea typeface="Avenir"/>
                <a:cs typeface="Avenir"/>
                <a:sym typeface="Avenir"/>
              </a:defRPr>
            </a:lvl8pPr>
            <a:lvl9pPr marL="0" lvl="8" indent="0" algn="r">
              <a:spcBef>
                <a:spcPts val="0"/>
              </a:spcBef>
              <a:buNone/>
              <a:defRPr sz="900">
                <a:solidFill>
                  <a:srgbClr val="7F8EA3"/>
                </a:solidFill>
                <a:latin typeface="Avenir"/>
                <a:ea typeface="Avenir"/>
                <a:cs typeface="Avenir"/>
                <a:sym typeface="Avenir"/>
              </a:defRPr>
            </a:lvl9pPr>
          </a:lstStyle>
          <a:p>
            <a:fld id="{00000000-1234-1234-1234-123412341234}" type="slidenum">
              <a:rPr lang="en-US" smtClean="0"/>
              <a:pPr/>
              <a:t>‹#›</a:t>
            </a:fld>
            <a:endParaRPr lang="en-US"/>
          </a:p>
        </p:txBody>
      </p:sp>
      <p:sp>
        <p:nvSpPr>
          <p:cNvPr id="64" name="Google Shape;64;p9"/>
          <p:cNvSpPr txBox="1">
            <a:spLocks noGrp="1"/>
          </p:cNvSpPr>
          <p:nvPr>
            <p:ph type="title"/>
          </p:nvPr>
        </p:nvSpPr>
        <p:spPr>
          <a:xfrm>
            <a:off x="467550" y="252938"/>
            <a:ext cx="8219250" cy="4384125"/>
          </a:xfrm>
          <a:prstGeom prst="rect">
            <a:avLst/>
          </a:prstGeom>
        </p:spPr>
        <p:txBody>
          <a:bodyPr spcFirstLastPara="1" wrap="square" lIns="45700" tIns="45700" rIns="45700" bIns="45700" anchor="ctr" anchorCtr="0">
            <a:noAutofit/>
          </a:bodyPr>
          <a:lstStyle>
            <a:lvl1pPr lvl="0" algn="ctr" rtl="0">
              <a:spcBef>
                <a:spcPts val="0"/>
              </a:spcBef>
              <a:spcAft>
                <a:spcPts val="0"/>
              </a:spcAft>
              <a:buNone/>
              <a:defRPr sz="2700">
                <a:solidFill>
                  <a:schemeClr val="accent6"/>
                </a:solidFill>
                <a:latin typeface="Bitter"/>
                <a:ea typeface="Bitter"/>
                <a:cs typeface="Bitter"/>
                <a:sym typeface="Bitter"/>
              </a:defRPr>
            </a:lvl1pPr>
            <a:lvl2pPr lvl="1" rtl="0">
              <a:spcBef>
                <a:spcPts val="0"/>
              </a:spcBef>
              <a:spcAft>
                <a:spcPts val="0"/>
              </a:spcAft>
              <a:buNone/>
              <a:defRPr>
                <a:latin typeface="Avenir"/>
                <a:ea typeface="Avenir"/>
                <a:cs typeface="Avenir"/>
                <a:sym typeface="Avenir"/>
              </a:defRPr>
            </a:lvl2pPr>
            <a:lvl3pPr lvl="2" rtl="0">
              <a:spcBef>
                <a:spcPts val="0"/>
              </a:spcBef>
              <a:spcAft>
                <a:spcPts val="0"/>
              </a:spcAft>
              <a:buNone/>
              <a:defRPr>
                <a:latin typeface="Avenir"/>
                <a:ea typeface="Avenir"/>
                <a:cs typeface="Avenir"/>
                <a:sym typeface="Avenir"/>
              </a:defRPr>
            </a:lvl3pPr>
            <a:lvl4pPr lvl="3" rtl="0">
              <a:spcBef>
                <a:spcPts val="0"/>
              </a:spcBef>
              <a:spcAft>
                <a:spcPts val="0"/>
              </a:spcAft>
              <a:buNone/>
              <a:defRPr>
                <a:latin typeface="Avenir"/>
                <a:ea typeface="Avenir"/>
                <a:cs typeface="Avenir"/>
                <a:sym typeface="Avenir"/>
              </a:defRPr>
            </a:lvl4pPr>
            <a:lvl5pPr lvl="4" rtl="0">
              <a:spcBef>
                <a:spcPts val="0"/>
              </a:spcBef>
              <a:spcAft>
                <a:spcPts val="0"/>
              </a:spcAft>
              <a:buNone/>
              <a:defRPr>
                <a:latin typeface="Avenir"/>
                <a:ea typeface="Avenir"/>
                <a:cs typeface="Avenir"/>
                <a:sym typeface="Avenir"/>
              </a:defRPr>
            </a:lvl5pPr>
            <a:lvl6pPr lvl="5" rtl="0">
              <a:spcBef>
                <a:spcPts val="0"/>
              </a:spcBef>
              <a:spcAft>
                <a:spcPts val="0"/>
              </a:spcAft>
              <a:buNone/>
              <a:defRPr>
                <a:latin typeface="Avenir"/>
                <a:ea typeface="Avenir"/>
                <a:cs typeface="Avenir"/>
                <a:sym typeface="Avenir"/>
              </a:defRPr>
            </a:lvl6pPr>
            <a:lvl7pPr lvl="6" rtl="0">
              <a:spcBef>
                <a:spcPts val="0"/>
              </a:spcBef>
              <a:spcAft>
                <a:spcPts val="0"/>
              </a:spcAft>
              <a:buNone/>
              <a:defRPr>
                <a:latin typeface="Avenir"/>
                <a:ea typeface="Avenir"/>
                <a:cs typeface="Avenir"/>
                <a:sym typeface="Avenir"/>
              </a:defRPr>
            </a:lvl7pPr>
            <a:lvl8pPr lvl="7" rtl="0">
              <a:spcBef>
                <a:spcPts val="0"/>
              </a:spcBef>
              <a:spcAft>
                <a:spcPts val="0"/>
              </a:spcAft>
              <a:buNone/>
              <a:defRPr>
                <a:latin typeface="Avenir"/>
                <a:ea typeface="Avenir"/>
                <a:cs typeface="Avenir"/>
                <a:sym typeface="Avenir"/>
              </a:defRPr>
            </a:lvl8pPr>
            <a:lvl9pPr lvl="8" rtl="0">
              <a:spcBef>
                <a:spcPts val="0"/>
              </a:spcBef>
              <a:spcAft>
                <a:spcPts val="0"/>
              </a:spcAft>
              <a:buNone/>
              <a:defRPr>
                <a:latin typeface="Avenir"/>
                <a:ea typeface="Avenir"/>
                <a:cs typeface="Avenir"/>
                <a:sym typeface="Avenir"/>
              </a:defRPr>
            </a:lvl9pPr>
          </a:lstStyle>
          <a:p>
            <a:endParaRPr/>
          </a:p>
        </p:txBody>
      </p:sp>
    </p:spTree>
    <p:extLst>
      <p:ext uri="{BB962C8B-B14F-4D97-AF65-F5344CB8AC3E}">
        <p14:creationId xmlns:p14="http://schemas.microsoft.com/office/powerpoint/2010/main" val="21836099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ig Idea dark">
  <p:cSld name="Big Idea dark">
    <p:bg>
      <p:bgPr>
        <a:solidFill>
          <a:schemeClr val="accent1"/>
        </a:solidFill>
        <a:effectLst/>
      </p:bgPr>
    </p:bg>
    <p:spTree>
      <p:nvGrpSpPr>
        <p:cNvPr id="1" name="Shape 65"/>
        <p:cNvGrpSpPr/>
        <p:nvPr/>
      </p:nvGrpSpPr>
      <p:grpSpPr>
        <a:xfrm>
          <a:off x="0" y="0"/>
          <a:ext cx="0" cy="0"/>
          <a:chOff x="0" y="0"/>
          <a:chExt cx="0" cy="0"/>
        </a:xfrm>
      </p:grpSpPr>
      <p:sp>
        <p:nvSpPr>
          <p:cNvPr id="66" name="Google Shape;66;p10"/>
          <p:cNvSpPr txBox="1">
            <a:spLocks noGrp="1"/>
          </p:cNvSpPr>
          <p:nvPr>
            <p:ph type="sldNum" idx="12"/>
          </p:nvPr>
        </p:nvSpPr>
        <p:spPr>
          <a:xfrm>
            <a:off x="8480495" y="4800311"/>
            <a:ext cx="206325" cy="207675"/>
          </a:xfrm>
          <a:prstGeom prst="rect">
            <a:avLst/>
          </a:prstGeom>
          <a:noFill/>
          <a:ln>
            <a:noFill/>
          </a:ln>
        </p:spPr>
        <p:txBody>
          <a:bodyPr spcFirstLastPara="1" wrap="square" lIns="45700" tIns="45700" rIns="45700" bIns="45700" anchor="ctr" anchorCtr="0">
            <a:noAutofit/>
          </a:bodyPr>
          <a:lstStyle>
            <a:lvl1pPr marL="0" lvl="0" indent="0" algn="ctr" rtl="0">
              <a:spcBef>
                <a:spcPts val="0"/>
              </a:spcBef>
              <a:buNone/>
              <a:defRPr sz="2700">
                <a:solidFill>
                  <a:srgbClr val="89BDE8"/>
                </a:solidFill>
                <a:latin typeface="Bitter"/>
                <a:ea typeface="Bitter"/>
                <a:cs typeface="Bitter"/>
                <a:sym typeface="Bitter"/>
              </a:defRPr>
            </a:lvl1pPr>
            <a:lvl2pPr marL="0" lvl="1" indent="0" algn="ctr" rtl="0">
              <a:spcBef>
                <a:spcPts val="0"/>
              </a:spcBef>
              <a:buNone/>
              <a:defRPr sz="2700">
                <a:solidFill>
                  <a:srgbClr val="89BDE8"/>
                </a:solidFill>
                <a:latin typeface="Bitter"/>
                <a:ea typeface="Bitter"/>
                <a:cs typeface="Bitter"/>
                <a:sym typeface="Bitter"/>
              </a:defRPr>
            </a:lvl2pPr>
            <a:lvl3pPr marL="0" lvl="2" indent="0" algn="ctr" rtl="0">
              <a:spcBef>
                <a:spcPts val="0"/>
              </a:spcBef>
              <a:buNone/>
              <a:defRPr sz="2700">
                <a:solidFill>
                  <a:srgbClr val="89BDE8"/>
                </a:solidFill>
                <a:latin typeface="Bitter"/>
                <a:ea typeface="Bitter"/>
                <a:cs typeface="Bitter"/>
                <a:sym typeface="Bitter"/>
              </a:defRPr>
            </a:lvl3pPr>
            <a:lvl4pPr marL="0" lvl="3" indent="0" algn="ctr" rtl="0">
              <a:spcBef>
                <a:spcPts val="0"/>
              </a:spcBef>
              <a:buNone/>
              <a:defRPr sz="2700">
                <a:solidFill>
                  <a:srgbClr val="89BDE8"/>
                </a:solidFill>
                <a:latin typeface="Bitter"/>
                <a:ea typeface="Bitter"/>
                <a:cs typeface="Bitter"/>
                <a:sym typeface="Bitter"/>
              </a:defRPr>
            </a:lvl4pPr>
            <a:lvl5pPr marL="0" lvl="4" indent="0" algn="ctr" rtl="0">
              <a:spcBef>
                <a:spcPts val="0"/>
              </a:spcBef>
              <a:buNone/>
              <a:defRPr sz="2700">
                <a:solidFill>
                  <a:srgbClr val="89BDE8"/>
                </a:solidFill>
                <a:latin typeface="Bitter"/>
                <a:ea typeface="Bitter"/>
                <a:cs typeface="Bitter"/>
                <a:sym typeface="Bitter"/>
              </a:defRPr>
            </a:lvl5pPr>
            <a:lvl6pPr marL="0" lvl="5" indent="0" algn="ctr" rtl="0">
              <a:spcBef>
                <a:spcPts val="0"/>
              </a:spcBef>
              <a:buNone/>
              <a:defRPr sz="2700">
                <a:solidFill>
                  <a:srgbClr val="89BDE8"/>
                </a:solidFill>
                <a:latin typeface="Bitter"/>
                <a:ea typeface="Bitter"/>
                <a:cs typeface="Bitter"/>
                <a:sym typeface="Bitter"/>
              </a:defRPr>
            </a:lvl6pPr>
            <a:lvl7pPr marL="0" lvl="6" indent="0" algn="ctr" rtl="0">
              <a:spcBef>
                <a:spcPts val="0"/>
              </a:spcBef>
              <a:buNone/>
              <a:defRPr sz="2700">
                <a:solidFill>
                  <a:srgbClr val="89BDE8"/>
                </a:solidFill>
                <a:latin typeface="Bitter"/>
                <a:ea typeface="Bitter"/>
                <a:cs typeface="Bitter"/>
                <a:sym typeface="Bitter"/>
              </a:defRPr>
            </a:lvl7pPr>
            <a:lvl8pPr marL="0" lvl="7" indent="0" algn="ctr" rtl="0">
              <a:spcBef>
                <a:spcPts val="0"/>
              </a:spcBef>
              <a:buNone/>
              <a:defRPr sz="2700">
                <a:solidFill>
                  <a:srgbClr val="89BDE8"/>
                </a:solidFill>
                <a:latin typeface="Bitter"/>
                <a:ea typeface="Bitter"/>
                <a:cs typeface="Bitter"/>
                <a:sym typeface="Bitter"/>
              </a:defRPr>
            </a:lvl8pPr>
            <a:lvl9pPr marL="0" lvl="8" indent="0" algn="ctr" rtl="0">
              <a:spcBef>
                <a:spcPts val="0"/>
              </a:spcBef>
              <a:buNone/>
              <a:defRPr sz="2700">
                <a:solidFill>
                  <a:srgbClr val="89BDE8"/>
                </a:solidFill>
                <a:latin typeface="Bitter"/>
                <a:ea typeface="Bitter"/>
                <a:cs typeface="Bitter"/>
                <a:sym typeface="Bitter"/>
              </a:defRPr>
            </a:lvl9pPr>
          </a:lstStyle>
          <a:p>
            <a:fld id="{00000000-1234-1234-1234-123412341234}" type="slidenum">
              <a:rPr lang="en-US" smtClean="0"/>
              <a:pPr/>
              <a:t>‹#›</a:t>
            </a:fld>
            <a:endParaRPr lang="en-US"/>
          </a:p>
        </p:txBody>
      </p:sp>
      <p:sp>
        <p:nvSpPr>
          <p:cNvPr id="67" name="Google Shape;67;p10"/>
          <p:cNvSpPr txBox="1">
            <a:spLocks noGrp="1"/>
          </p:cNvSpPr>
          <p:nvPr>
            <p:ph type="title"/>
          </p:nvPr>
        </p:nvSpPr>
        <p:spPr>
          <a:xfrm>
            <a:off x="459881" y="237600"/>
            <a:ext cx="8226900" cy="4384125"/>
          </a:xfrm>
          <a:prstGeom prst="rect">
            <a:avLst/>
          </a:prstGeom>
        </p:spPr>
        <p:txBody>
          <a:bodyPr spcFirstLastPara="1" wrap="square" lIns="45700" tIns="45700" rIns="45700" bIns="45700" anchor="ctr" anchorCtr="0">
            <a:noAutofit/>
          </a:bodyPr>
          <a:lstStyle>
            <a:lvl1pPr lvl="0" algn="ctr" rtl="0">
              <a:spcBef>
                <a:spcPts val="0"/>
              </a:spcBef>
              <a:spcAft>
                <a:spcPts val="0"/>
              </a:spcAft>
              <a:buNone/>
              <a:defRPr sz="2700">
                <a:solidFill>
                  <a:srgbClr val="F2F2F2"/>
                </a:solidFill>
                <a:latin typeface="Bitter"/>
                <a:ea typeface="Bitter"/>
                <a:cs typeface="Bitter"/>
                <a:sym typeface="Bitter"/>
              </a:defRPr>
            </a:lvl1pPr>
            <a:lvl2pPr lvl="1" algn="ctr" rtl="0">
              <a:spcBef>
                <a:spcPts val="0"/>
              </a:spcBef>
              <a:spcAft>
                <a:spcPts val="0"/>
              </a:spcAft>
              <a:buNone/>
              <a:defRPr sz="2700">
                <a:solidFill>
                  <a:srgbClr val="F2F2F2"/>
                </a:solidFill>
                <a:latin typeface="Bitter"/>
                <a:ea typeface="Bitter"/>
                <a:cs typeface="Bitter"/>
                <a:sym typeface="Bitter"/>
              </a:defRPr>
            </a:lvl2pPr>
            <a:lvl3pPr lvl="2" algn="ctr" rtl="0">
              <a:spcBef>
                <a:spcPts val="0"/>
              </a:spcBef>
              <a:spcAft>
                <a:spcPts val="0"/>
              </a:spcAft>
              <a:buNone/>
              <a:defRPr sz="2700">
                <a:solidFill>
                  <a:srgbClr val="F2F2F2"/>
                </a:solidFill>
                <a:latin typeface="Bitter"/>
                <a:ea typeface="Bitter"/>
                <a:cs typeface="Bitter"/>
                <a:sym typeface="Bitter"/>
              </a:defRPr>
            </a:lvl3pPr>
            <a:lvl4pPr lvl="3" algn="ctr" rtl="0">
              <a:spcBef>
                <a:spcPts val="0"/>
              </a:spcBef>
              <a:spcAft>
                <a:spcPts val="0"/>
              </a:spcAft>
              <a:buNone/>
              <a:defRPr sz="2700">
                <a:solidFill>
                  <a:srgbClr val="F2F2F2"/>
                </a:solidFill>
                <a:latin typeface="Bitter"/>
                <a:ea typeface="Bitter"/>
                <a:cs typeface="Bitter"/>
                <a:sym typeface="Bitter"/>
              </a:defRPr>
            </a:lvl4pPr>
            <a:lvl5pPr lvl="4" algn="ctr" rtl="0">
              <a:spcBef>
                <a:spcPts val="0"/>
              </a:spcBef>
              <a:spcAft>
                <a:spcPts val="0"/>
              </a:spcAft>
              <a:buNone/>
              <a:defRPr sz="2700">
                <a:solidFill>
                  <a:srgbClr val="F2F2F2"/>
                </a:solidFill>
                <a:latin typeface="Bitter"/>
                <a:ea typeface="Bitter"/>
                <a:cs typeface="Bitter"/>
                <a:sym typeface="Bitter"/>
              </a:defRPr>
            </a:lvl5pPr>
            <a:lvl6pPr lvl="5" algn="ctr" rtl="0">
              <a:spcBef>
                <a:spcPts val="0"/>
              </a:spcBef>
              <a:spcAft>
                <a:spcPts val="0"/>
              </a:spcAft>
              <a:buNone/>
              <a:defRPr sz="2700">
                <a:solidFill>
                  <a:srgbClr val="F2F2F2"/>
                </a:solidFill>
                <a:latin typeface="Bitter"/>
                <a:ea typeface="Bitter"/>
                <a:cs typeface="Bitter"/>
                <a:sym typeface="Bitter"/>
              </a:defRPr>
            </a:lvl6pPr>
            <a:lvl7pPr lvl="6" algn="ctr" rtl="0">
              <a:spcBef>
                <a:spcPts val="0"/>
              </a:spcBef>
              <a:spcAft>
                <a:spcPts val="0"/>
              </a:spcAft>
              <a:buNone/>
              <a:defRPr sz="2700">
                <a:solidFill>
                  <a:srgbClr val="F2F2F2"/>
                </a:solidFill>
                <a:latin typeface="Bitter"/>
                <a:ea typeface="Bitter"/>
                <a:cs typeface="Bitter"/>
                <a:sym typeface="Bitter"/>
              </a:defRPr>
            </a:lvl7pPr>
            <a:lvl8pPr lvl="7" algn="ctr" rtl="0">
              <a:spcBef>
                <a:spcPts val="0"/>
              </a:spcBef>
              <a:spcAft>
                <a:spcPts val="0"/>
              </a:spcAft>
              <a:buNone/>
              <a:defRPr sz="2700">
                <a:solidFill>
                  <a:srgbClr val="F2F2F2"/>
                </a:solidFill>
                <a:latin typeface="Bitter"/>
                <a:ea typeface="Bitter"/>
                <a:cs typeface="Bitter"/>
                <a:sym typeface="Bitter"/>
              </a:defRPr>
            </a:lvl8pPr>
            <a:lvl9pPr lvl="8" algn="ctr" rtl="0">
              <a:spcBef>
                <a:spcPts val="0"/>
              </a:spcBef>
              <a:spcAft>
                <a:spcPts val="0"/>
              </a:spcAft>
              <a:buNone/>
              <a:defRPr sz="2700">
                <a:solidFill>
                  <a:srgbClr val="F2F2F2"/>
                </a:solidFill>
                <a:latin typeface="Bitter"/>
                <a:ea typeface="Bitter"/>
                <a:cs typeface="Bitter"/>
                <a:sym typeface="Bitter"/>
              </a:defRPr>
            </a:lvl9pPr>
          </a:lstStyle>
          <a:p>
            <a:endParaRPr/>
          </a:p>
        </p:txBody>
      </p:sp>
    </p:spTree>
    <p:extLst>
      <p:ext uri="{BB962C8B-B14F-4D97-AF65-F5344CB8AC3E}">
        <p14:creationId xmlns:p14="http://schemas.microsoft.com/office/powerpoint/2010/main" val="33391943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General content - dark">
  <p:cSld name="General content - dark">
    <p:bg>
      <p:bgPr>
        <a:solidFill>
          <a:schemeClr val="accent1"/>
        </a:solidFill>
        <a:effectLst/>
      </p:bgPr>
    </p:bg>
    <p:spTree>
      <p:nvGrpSpPr>
        <p:cNvPr id="1" name="Shape 68"/>
        <p:cNvGrpSpPr/>
        <p:nvPr/>
      </p:nvGrpSpPr>
      <p:grpSpPr>
        <a:xfrm>
          <a:off x="0" y="0"/>
          <a:ext cx="0" cy="0"/>
          <a:chOff x="0" y="0"/>
          <a:chExt cx="0" cy="0"/>
        </a:xfrm>
      </p:grpSpPr>
      <p:sp>
        <p:nvSpPr>
          <p:cNvPr id="69" name="Google Shape;69;p11"/>
          <p:cNvSpPr txBox="1">
            <a:spLocks noGrp="1"/>
          </p:cNvSpPr>
          <p:nvPr>
            <p:ph type="sldNum" idx="12"/>
          </p:nvPr>
        </p:nvSpPr>
        <p:spPr>
          <a:xfrm>
            <a:off x="8480495" y="4800311"/>
            <a:ext cx="206325" cy="207675"/>
          </a:xfrm>
          <a:prstGeom prst="rect">
            <a:avLst/>
          </a:prstGeom>
          <a:noFill/>
          <a:ln>
            <a:noFill/>
          </a:ln>
        </p:spPr>
        <p:txBody>
          <a:bodyPr spcFirstLastPara="1" wrap="square" lIns="45700" tIns="45700" rIns="45700" bIns="45700" anchor="ctr" anchorCtr="0">
            <a:noAutofit/>
          </a:bodyPr>
          <a:lstStyle>
            <a:lvl1pPr marL="0" lvl="0" indent="0" algn="r">
              <a:spcBef>
                <a:spcPts val="0"/>
              </a:spcBef>
              <a:buNone/>
              <a:defRPr>
                <a:solidFill>
                  <a:srgbClr val="89BDE8"/>
                </a:solidFill>
              </a:defRPr>
            </a:lvl1pPr>
            <a:lvl2pPr marL="0" lvl="1" indent="0" algn="r">
              <a:spcBef>
                <a:spcPts val="0"/>
              </a:spcBef>
              <a:buNone/>
              <a:defRPr>
                <a:solidFill>
                  <a:srgbClr val="89BDE8"/>
                </a:solidFill>
              </a:defRPr>
            </a:lvl2pPr>
            <a:lvl3pPr marL="0" lvl="2" indent="0" algn="r">
              <a:spcBef>
                <a:spcPts val="0"/>
              </a:spcBef>
              <a:buNone/>
              <a:defRPr>
                <a:solidFill>
                  <a:srgbClr val="89BDE8"/>
                </a:solidFill>
              </a:defRPr>
            </a:lvl3pPr>
            <a:lvl4pPr marL="0" lvl="3" indent="0" algn="r">
              <a:spcBef>
                <a:spcPts val="0"/>
              </a:spcBef>
              <a:buNone/>
              <a:defRPr>
                <a:solidFill>
                  <a:srgbClr val="89BDE8"/>
                </a:solidFill>
              </a:defRPr>
            </a:lvl4pPr>
            <a:lvl5pPr marL="0" lvl="4" indent="0" algn="r">
              <a:spcBef>
                <a:spcPts val="0"/>
              </a:spcBef>
              <a:buNone/>
              <a:defRPr>
                <a:solidFill>
                  <a:srgbClr val="89BDE8"/>
                </a:solidFill>
              </a:defRPr>
            </a:lvl5pPr>
            <a:lvl6pPr marL="0" lvl="5" indent="0" algn="r">
              <a:spcBef>
                <a:spcPts val="0"/>
              </a:spcBef>
              <a:buNone/>
              <a:defRPr>
                <a:solidFill>
                  <a:srgbClr val="89BDE8"/>
                </a:solidFill>
              </a:defRPr>
            </a:lvl6pPr>
            <a:lvl7pPr marL="0" lvl="6" indent="0" algn="r">
              <a:spcBef>
                <a:spcPts val="0"/>
              </a:spcBef>
              <a:buNone/>
              <a:defRPr>
                <a:solidFill>
                  <a:srgbClr val="89BDE8"/>
                </a:solidFill>
              </a:defRPr>
            </a:lvl7pPr>
            <a:lvl8pPr marL="0" lvl="7" indent="0" algn="r">
              <a:spcBef>
                <a:spcPts val="0"/>
              </a:spcBef>
              <a:buNone/>
              <a:defRPr>
                <a:solidFill>
                  <a:srgbClr val="89BDE8"/>
                </a:solidFill>
              </a:defRPr>
            </a:lvl8pPr>
            <a:lvl9pPr marL="0" lvl="8" indent="0" algn="r">
              <a:spcBef>
                <a:spcPts val="0"/>
              </a:spcBef>
              <a:buNone/>
              <a:defRPr>
                <a:solidFill>
                  <a:srgbClr val="89BDE8"/>
                </a:solidFill>
              </a:defRPr>
            </a:lvl9pPr>
          </a:lstStyle>
          <a:p>
            <a:fld id="{00000000-1234-1234-1234-123412341234}" type="slidenum">
              <a:rPr lang="en-US" smtClean="0"/>
              <a:pPr/>
              <a:t>‹#›</a:t>
            </a:fld>
            <a:endParaRPr lang="en-US"/>
          </a:p>
        </p:txBody>
      </p:sp>
      <p:sp>
        <p:nvSpPr>
          <p:cNvPr id="70" name="Google Shape;70;p11"/>
          <p:cNvSpPr txBox="1">
            <a:spLocks noGrp="1"/>
          </p:cNvSpPr>
          <p:nvPr>
            <p:ph type="title"/>
          </p:nvPr>
        </p:nvSpPr>
        <p:spPr>
          <a:xfrm>
            <a:off x="459881" y="514350"/>
            <a:ext cx="7543800" cy="547875"/>
          </a:xfrm>
          <a:prstGeom prst="rect">
            <a:avLst/>
          </a:prstGeom>
        </p:spPr>
        <p:txBody>
          <a:bodyPr spcFirstLastPara="1" wrap="square" lIns="45700" tIns="45700" rIns="45700" bIns="45700" anchor="ctr" anchorCtr="0">
            <a:noAutofit/>
          </a:bodyPr>
          <a:lstStyle>
            <a:lvl1pPr lvl="0" rtl="0">
              <a:spcBef>
                <a:spcPts val="0"/>
              </a:spcBef>
              <a:spcAft>
                <a:spcPts val="0"/>
              </a:spcAft>
              <a:buNone/>
              <a:defRPr sz="2700">
                <a:solidFill>
                  <a:srgbClr val="F2F2F2"/>
                </a:solidFill>
                <a:latin typeface="Bitter"/>
                <a:ea typeface="Bitter"/>
                <a:cs typeface="Bitter"/>
                <a:sym typeface="Bitter"/>
              </a:defRPr>
            </a:lvl1pPr>
            <a:lvl2pPr lvl="1" rtl="0">
              <a:spcBef>
                <a:spcPts val="0"/>
              </a:spcBef>
              <a:spcAft>
                <a:spcPts val="0"/>
              </a:spcAft>
              <a:buNone/>
              <a:defRPr>
                <a:latin typeface="Avenir"/>
                <a:ea typeface="Avenir"/>
                <a:cs typeface="Avenir"/>
                <a:sym typeface="Avenir"/>
              </a:defRPr>
            </a:lvl2pPr>
            <a:lvl3pPr lvl="2" rtl="0">
              <a:spcBef>
                <a:spcPts val="0"/>
              </a:spcBef>
              <a:spcAft>
                <a:spcPts val="0"/>
              </a:spcAft>
              <a:buNone/>
              <a:defRPr>
                <a:latin typeface="Avenir"/>
                <a:ea typeface="Avenir"/>
                <a:cs typeface="Avenir"/>
                <a:sym typeface="Avenir"/>
              </a:defRPr>
            </a:lvl3pPr>
            <a:lvl4pPr lvl="3" rtl="0">
              <a:spcBef>
                <a:spcPts val="0"/>
              </a:spcBef>
              <a:spcAft>
                <a:spcPts val="0"/>
              </a:spcAft>
              <a:buNone/>
              <a:defRPr>
                <a:latin typeface="Avenir"/>
                <a:ea typeface="Avenir"/>
                <a:cs typeface="Avenir"/>
                <a:sym typeface="Avenir"/>
              </a:defRPr>
            </a:lvl4pPr>
            <a:lvl5pPr lvl="4" rtl="0">
              <a:spcBef>
                <a:spcPts val="0"/>
              </a:spcBef>
              <a:spcAft>
                <a:spcPts val="0"/>
              </a:spcAft>
              <a:buNone/>
              <a:defRPr>
                <a:latin typeface="Avenir"/>
                <a:ea typeface="Avenir"/>
                <a:cs typeface="Avenir"/>
                <a:sym typeface="Avenir"/>
              </a:defRPr>
            </a:lvl5pPr>
            <a:lvl6pPr lvl="5" rtl="0">
              <a:spcBef>
                <a:spcPts val="0"/>
              </a:spcBef>
              <a:spcAft>
                <a:spcPts val="0"/>
              </a:spcAft>
              <a:buNone/>
              <a:defRPr>
                <a:latin typeface="Avenir"/>
                <a:ea typeface="Avenir"/>
                <a:cs typeface="Avenir"/>
                <a:sym typeface="Avenir"/>
              </a:defRPr>
            </a:lvl6pPr>
            <a:lvl7pPr lvl="6" rtl="0">
              <a:spcBef>
                <a:spcPts val="0"/>
              </a:spcBef>
              <a:spcAft>
                <a:spcPts val="0"/>
              </a:spcAft>
              <a:buNone/>
              <a:defRPr>
                <a:latin typeface="Avenir"/>
                <a:ea typeface="Avenir"/>
                <a:cs typeface="Avenir"/>
                <a:sym typeface="Avenir"/>
              </a:defRPr>
            </a:lvl7pPr>
            <a:lvl8pPr lvl="7" rtl="0">
              <a:spcBef>
                <a:spcPts val="0"/>
              </a:spcBef>
              <a:spcAft>
                <a:spcPts val="0"/>
              </a:spcAft>
              <a:buNone/>
              <a:defRPr>
                <a:latin typeface="Avenir"/>
                <a:ea typeface="Avenir"/>
                <a:cs typeface="Avenir"/>
                <a:sym typeface="Avenir"/>
              </a:defRPr>
            </a:lvl8pPr>
            <a:lvl9pPr lvl="8" rtl="0">
              <a:spcBef>
                <a:spcPts val="0"/>
              </a:spcBef>
              <a:spcAft>
                <a:spcPts val="0"/>
              </a:spcAft>
              <a:buNone/>
              <a:defRPr>
                <a:latin typeface="Avenir"/>
                <a:ea typeface="Avenir"/>
                <a:cs typeface="Avenir"/>
                <a:sym typeface="Avenir"/>
              </a:defRPr>
            </a:lvl9pPr>
          </a:lstStyle>
          <a:p>
            <a:endParaRPr/>
          </a:p>
        </p:txBody>
      </p:sp>
      <p:sp>
        <p:nvSpPr>
          <p:cNvPr id="71" name="Google Shape;71;p11"/>
          <p:cNvSpPr txBox="1">
            <a:spLocks noGrp="1"/>
          </p:cNvSpPr>
          <p:nvPr>
            <p:ph type="body" idx="1"/>
          </p:nvPr>
        </p:nvSpPr>
        <p:spPr>
          <a:xfrm>
            <a:off x="444563" y="1054500"/>
            <a:ext cx="3962700" cy="3564000"/>
          </a:xfrm>
          <a:prstGeom prst="rect">
            <a:avLst/>
          </a:prstGeom>
        </p:spPr>
        <p:txBody>
          <a:bodyPr spcFirstLastPara="1" wrap="square" lIns="45700" tIns="45700" rIns="45700" bIns="45700" anchor="t" anchorCtr="0">
            <a:noAutofit/>
          </a:bodyPr>
          <a:lstStyle>
            <a:lvl1pPr marL="342900" lvl="0" indent="-171450" rtl="0">
              <a:spcBef>
                <a:spcPts val="600"/>
              </a:spcBef>
              <a:spcAft>
                <a:spcPts val="0"/>
              </a:spcAft>
              <a:buClr>
                <a:srgbClr val="F2F2F2"/>
              </a:buClr>
              <a:buSzPts val="2000"/>
              <a:buFont typeface="Source Sans Pro"/>
              <a:buNone/>
              <a:defRPr sz="1500">
                <a:solidFill>
                  <a:srgbClr val="F2F2F2"/>
                </a:solidFill>
                <a:latin typeface="Source Sans Pro"/>
                <a:ea typeface="Source Sans Pro"/>
                <a:cs typeface="Source Sans Pro"/>
                <a:sym typeface="Source Sans Pro"/>
              </a:defRPr>
            </a:lvl1pPr>
            <a:lvl2pPr marL="685800" lvl="1" indent="-171450" rtl="0">
              <a:spcBef>
                <a:spcPts val="600"/>
              </a:spcBef>
              <a:spcAft>
                <a:spcPts val="0"/>
              </a:spcAft>
              <a:buClr>
                <a:srgbClr val="F2F2F2"/>
              </a:buClr>
              <a:buSzPts val="2000"/>
              <a:buFont typeface="Source Sans Pro"/>
              <a:buNone/>
              <a:defRPr sz="1500">
                <a:solidFill>
                  <a:srgbClr val="F2F2F2"/>
                </a:solidFill>
                <a:latin typeface="Source Sans Pro"/>
                <a:ea typeface="Source Sans Pro"/>
                <a:cs typeface="Source Sans Pro"/>
                <a:sym typeface="Source Sans Pro"/>
              </a:defRPr>
            </a:lvl2pPr>
            <a:lvl3pPr marL="1028700" lvl="2" indent="-171450" rtl="0">
              <a:spcBef>
                <a:spcPts val="600"/>
              </a:spcBef>
              <a:spcAft>
                <a:spcPts val="0"/>
              </a:spcAft>
              <a:buClr>
                <a:srgbClr val="F2F2F2"/>
              </a:buClr>
              <a:buSzPts val="2000"/>
              <a:buFont typeface="Source Sans Pro"/>
              <a:buNone/>
              <a:defRPr sz="1500">
                <a:solidFill>
                  <a:srgbClr val="F2F2F2"/>
                </a:solidFill>
                <a:latin typeface="Source Sans Pro"/>
                <a:ea typeface="Source Sans Pro"/>
                <a:cs typeface="Source Sans Pro"/>
                <a:sym typeface="Source Sans Pro"/>
              </a:defRPr>
            </a:lvl3pPr>
            <a:lvl4pPr marL="1371600" lvl="3" indent="-171450" rtl="0">
              <a:spcBef>
                <a:spcPts val="600"/>
              </a:spcBef>
              <a:spcAft>
                <a:spcPts val="0"/>
              </a:spcAft>
              <a:buClr>
                <a:srgbClr val="F2F2F2"/>
              </a:buClr>
              <a:buSzPts val="2000"/>
              <a:buFont typeface="Source Sans Pro"/>
              <a:buNone/>
              <a:defRPr sz="1500">
                <a:solidFill>
                  <a:srgbClr val="F2F2F2"/>
                </a:solidFill>
                <a:latin typeface="Source Sans Pro"/>
                <a:ea typeface="Source Sans Pro"/>
                <a:cs typeface="Source Sans Pro"/>
                <a:sym typeface="Source Sans Pro"/>
              </a:defRPr>
            </a:lvl4pPr>
            <a:lvl5pPr marL="1714500" lvl="4" indent="-171450" rtl="0">
              <a:spcBef>
                <a:spcPts val="600"/>
              </a:spcBef>
              <a:spcAft>
                <a:spcPts val="0"/>
              </a:spcAft>
              <a:buClr>
                <a:srgbClr val="F2F2F2"/>
              </a:buClr>
              <a:buSzPts val="2000"/>
              <a:buFont typeface="Source Sans Pro"/>
              <a:buNone/>
              <a:defRPr sz="1500">
                <a:solidFill>
                  <a:srgbClr val="F2F2F2"/>
                </a:solidFill>
                <a:latin typeface="Source Sans Pro"/>
                <a:ea typeface="Source Sans Pro"/>
                <a:cs typeface="Source Sans Pro"/>
                <a:sym typeface="Source Sans Pro"/>
              </a:defRPr>
            </a:lvl5pPr>
            <a:lvl6pPr marL="2057400" lvl="5" indent="-266700" rtl="0">
              <a:spcBef>
                <a:spcPts val="600"/>
              </a:spcBef>
              <a:spcAft>
                <a:spcPts val="0"/>
              </a:spcAft>
              <a:buClr>
                <a:srgbClr val="F2F2F2"/>
              </a:buClr>
              <a:buSzPts val="2000"/>
              <a:buFont typeface="Source Sans Pro"/>
              <a:buChar char="•"/>
              <a:defRPr sz="1500">
                <a:solidFill>
                  <a:srgbClr val="F2F2F2"/>
                </a:solidFill>
                <a:latin typeface="Source Sans Pro"/>
                <a:ea typeface="Source Sans Pro"/>
                <a:cs typeface="Source Sans Pro"/>
                <a:sym typeface="Source Sans Pro"/>
              </a:defRPr>
            </a:lvl6pPr>
            <a:lvl7pPr marL="2400300" lvl="6" indent="-266700" rtl="0">
              <a:spcBef>
                <a:spcPts val="600"/>
              </a:spcBef>
              <a:spcAft>
                <a:spcPts val="0"/>
              </a:spcAft>
              <a:buClr>
                <a:srgbClr val="F2F2F2"/>
              </a:buClr>
              <a:buSzPts val="2000"/>
              <a:buFont typeface="Source Sans Pro"/>
              <a:buChar char="•"/>
              <a:defRPr sz="1500">
                <a:solidFill>
                  <a:srgbClr val="F2F2F2"/>
                </a:solidFill>
                <a:latin typeface="Source Sans Pro"/>
                <a:ea typeface="Source Sans Pro"/>
                <a:cs typeface="Source Sans Pro"/>
                <a:sym typeface="Source Sans Pro"/>
              </a:defRPr>
            </a:lvl7pPr>
            <a:lvl8pPr marL="2743200" lvl="7" indent="-266700" rtl="0">
              <a:spcBef>
                <a:spcPts val="600"/>
              </a:spcBef>
              <a:spcAft>
                <a:spcPts val="0"/>
              </a:spcAft>
              <a:buClr>
                <a:srgbClr val="F2F2F2"/>
              </a:buClr>
              <a:buSzPts val="2000"/>
              <a:buFont typeface="Source Sans Pro"/>
              <a:buChar char="•"/>
              <a:defRPr sz="1500">
                <a:solidFill>
                  <a:srgbClr val="F2F2F2"/>
                </a:solidFill>
                <a:latin typeface="Source Sans Pro"/>
                <a:ea typeface="Source Sans Pro"/>
                <a:cs typeface="Source Sans Pro"/>
                <a:sym typeface="Source Sans Pro"/>
              </a:defRPr>
            </a:lvl8pPr>
            <a:lvl9pPr marL="3086100" lvl="8" indent="-266700" rtl="0">
              <a:spcBef>
                <a:spcPts val="600"/>
              </a:spcBef>
              <a:spcAft>
                <a:spcPts val="0"/>
              </a:spcAft>
              <a:buClr>
                <a:srgbClr val="F2F2F2"/>
              </a:buClr>
              <a:buSzPts val="2000"/>
              <a:buFont typeface="Source Sans Pro"/>
              <a:buChar char="•"/>
              <a:defRPr sz="1500">
                <a:solidFill>
                  <a:srgbClr val="F2F2F2"/>
                </a:solidFill>
                <a:latin typeface="Source Sans Pro"/>
                <a:ea typeface="Source Sans Pro"/>
                <a:cs typeface="Source Sans Pro"/>
                <a:sym typeface="Source Sans Pro"/>
              </a:defRPr>
            </a:lvl9pPr>
          </a:lstStyle>
          <a:p>
            <a:endParaRPr/>
          </a:p>
        </p:txBody>
      </p:sp>
      <p:sp>
        <p:nvSpPr>
          <p:cNvPr id="72" name="Google Shape;72;p11"/>
          <p:cNvSpPr txBox="1">
            <a:spLocks noGrp="1"/>
          </p:cNvSpPr>
          <p:nvPr>
            <p:ph type="subTitle" idx="2"/>
          </p:nvPr>
        </p:nvSpPr>
        <p:spPr>
          <a:xfrm>
            <a:off x="459881" y="245269"/>
            <a:ext cx="7543800" cy="266625"/>
          </a:xfrm>
          <a:prstGeom prst="rect">
            <a:avLst/>
          </a:prstGeom>
        </p:spPr>
        <p:txBody>
          <a:bodyPr spcFirstLastPara="1" wrap="square" lIns="45700" tIns="45700" rIns="45700" bIns="45700" anchor="ctr" anchorCtr="0">
            <a:noAutofit/>
          </a:bodyPr>
          <a:lstStyle>
            <a:lvl1pPr lvl="0" rtl="0">
              <a:spcBef>
                <a:spcPts val="600"/>
              </a:spcBef>
              <a:spcAft>
                <a:spcPts val="0"/>
              </a:spcAft>
              <a:buNone/>
              <a:defRPr sz="1200" b="1">
                <a:solidFill>
                  <a:srgbClr val="F2F2F2"/>
                </a:solidFill>
                <a:latin typeface="Source Sans Pro"/>
                <a:ea typeface="Source Sans Pro"/>
                <a:cs typeface="Source Sans Pro"/>
                <a:sym typeface="Source Sans Pro"/>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a:endParaRPr/>
          </a:p>
        </p:txBody>
      </p:sp>
    </p:spTree>
    <p:extLst>
      <p:ext uri="{BB962C8B-B14F-4D97-AF65-F5344CB8AC3E}">
        <p14:creationId xmlns:p14="http://schemas.microsoft.com/office/powerpoint/2010/main" val="3206445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Four Content Boxes dark">
  <p:cSld name="Four Content Boxes dark">
    <p:bg>
      <p:bgPr>
        <a:solidFill>
          <a:schemeClr val="accent1"/>
        </a:solidFill>
        <a:effectLst/>
      </p:bgPr>
    </p:bg>
    <p:spTree>
      <p:nvGrpSpPr>
        <p:cNvPr id="1" name="Shape 73"/>
        <p:cNvGrpSpPr/>
        <p:nvPr/>
      </p:nvGrpSpPr>
      <p:grpSpPr>
        <a:xfrm>
          <a:off x="0" y="0"/>
          <a:ext cx="0" cy="0"/>
          <a:chOff x="0" y="0"/>
          <a:chExt cx="0" cy="0"/>
        </a:xfrm>
      </p:grpSpPr>
      <p:sp>
        <p:nvSpPr>
          <p:cNvPr id="74" name="Google Shape;74;p12"/>
          <p:cNvSpPr txBox="1">
            <a:spLocks noGrp="1"/>
          </p:cNvSpPr>
          <p:nvPr>
            <p:ph type="body" idx="1"/>
          </p:nvPr>
        </p:nvSpPr>
        <p:spPr>
          <a:xfrm>
            <a:off x="457200" y="1144121"/>
            <a:ext cx="4114800" cy="1389825"/>
          </a:xfrm>
          <a:prstGeom prst="rect">
            <a:avLst/>
          </a:prstGeom>
          <a:solidFill>
            <a:srgbClr val="318DDA"/>
          </a:solidFill>
          <a:ln w="76200" cap="flat" cmpd="sng">
            <a:solidFill>
              <a:schemeClr val="accent1"/>
            </a:solidFill>
            <a:prstDash val="solid"/>
            <a:round/>
            <a:headEnd type="none" w="sm" len="sm"/>
            <a:tailEnd type="none" w="sm" len="sm"/>
          </a:ln>
        </p:spPr>
        <p:txBody>
          <a:bodyPr spcFirstLastPara="1" wrap="square" lIns="228600" tIns="228600" rIns="228600" bIns="228600" anchor="t" anchorCtr="0">
            <a:noAutofit/>
          </a:bodyPr>
          <a:lstStyle>
            <a:lvl1pPr marL="342900" lvl="0" indent="-171450" algn="l" rtl="0">
              <a:lnSpc>
                <a:spcPct val="120000"/>
              </a:lnSpc>
              <a:spcBef>
                <a:spcPts val="600"/>
              </a:spcBef>
              <a:spcAft>
                <a:spcPts val="0"/>
              </a:spcAft>
              <a:buClr>
                <a:srgbClr val="FFFFFF"/>
              </a:buClr>
              <a:buSzPts val="2000"/>
              <a:buFont typeface="Source Sans Pro"/>
              <a:buNone/>
              <a:defRPr sz="1500">
                <a:solidFill>
                  <a:srgbClr val="FFFFFF"/>
                </a:solidFill>
                <a:latin typeface="Source Sans Pro"/>
                <a:ea typeface="Source Sans Pro"/>
                <a:cs typeface="Source Sans Pro"/>
                <a:sym typeface="Source Sans Pro"/>
              </a:defRPr>
            </a:lvl1pPr>
            <a:lvl2pPr marL="685800" lvl="1" indent="-171450" algn="l" rtl="0">
              <a:lnSpc>
                <a:spcPct val="120000"/>
              </a:lnSpc>
              <a:spcBef>
                <a:spcPts val="600"/>
              </a:spcBef>
              <a:spcAft>
                <a:spcPts val="0"/>
              </a:spcAft>
              <a:buClr>
                <a:srgbClr val="FFFFFF"/>
              </a:buClr>
              <a:buSzPts val="2000"/>
              <a:buFont typeface="Source Sans Pro"/>
              <a:buNone/>
              <a:defRPr sz="1500">
                <a:solidFill>
                  <a:srgbClr val="FFFFFF"/>
                </a:solidFill>
                <a:latin typeface="Source Sans Pro"/>
                <a:ea typeface="Source Sans Pro"/>
                <a:cs typeface="Source Sans Pro"/>
                <a:sym typeface="Source Sans Pro"/>
              </a:defRPr>
            </a:lvl2pPr>
            <a:lvl3pPr marL="1028700" lvl="2" indent="-171450" algn="l" rtl="0">
              <a:lnSpc>
                <a:spcPct val="120000"/>
              </a:lnSpc>
              <a:spcBef>
                <a:spcPts val="600"/>
              </a:spcBef>
              <a:spcAft>
                <a:spcPts val="0"/>
              </a:spcAft>
              <a:buClr>
                <a:srgbClr val="FFFFFF"/>
              </a:buClr>
              <a:buSzPts val="2000"/>
              <a:buFont typeface="Source Sans Pro"/>
              <a:buNone/>
              <a:defRPr sz="1500">
                <a:solidFill>
                  <a:srgbClr val="FFFFFF"/>
                </a:solidFill>
                <a:latin typeface="Source Sans Pro"/>
                <a:ea typeface="Source Sans Pro"/>
                <a:cs typeface="Source Sans Pro"/>
                <a:sym typeface="Source Sans Pro"/>
              </a:defRPr>
            </a:lvl3pPr>
            <a:lvl4pPr marL="1371600" lvl="3" indent="-171450" algn="l" rtl="0">
              <a:lnSpc>
                <a:spcPct val="120000"/>
              </a:lnSpc>
              <a:spcBef>
                <a:spcPts val="600"/>
              </a:spcBef>
              <a:spcAft>
                <a:spcPts val="0"/>
              </a:spcAft>
              <a:buClr>
                <a:srgbClr val="FFFFFF"/>
              </a:buClr>
              <a:buSzPts val="2000"/>
              <a:buFont typeface="Source Sans Pro"/>
              <a:buNone/>
              <a:defRPr sz="1500">
                <a:solidFill>
                  <a:srgbClr val="FFFFFF"/>
                </a:solidFill>
                <a:latin typeface="Source Sans Pro"/>
                <a:ea typeface="Source Sans Pro"/>
                <a:cs typeface="Source Sans Pro"/>
                <a:sym typeface="Source Sans Pro"/>
              </a:defRPr>
            </a:lvl4pPr>
            <a:lvl5pPr marL="1714500" lvl="4" indent="-171450" algn="l" rtl="0">
              <a:lnSpc>
                <a:spcPct val="120000"/>
              </a:lnSpc>
              <a:spcBef>
                <a:spcPts val="600"/>
              </a:spcBef>
              <a:spcAft>
                <a:spcPts val="0"/>
              </a:spcAft>
              <a:buClr>
                <a:srgbClr val="FFFFFF"/>
              </a:buClr>
              <a:buSzPts val="2000"/>
              <a:buFont typeface="Source Sans Pro"/>
              <a:buNone/>
              <a:defRPr sz="1500">
                <a:solidFill>
                  <a:srgbClr val="FFFFFF"/>
                </a:solidFill>
                <a:latin typeface="Source Sans Pro"/>
                <a:ea typeface="Source Sans Pro"/>
                <a:cs typeface="Source Sans Pro"/>
                <a:sym typeface="Source Sans Pro"/>
              </a:defRPr>
            </a:lvl5pPr>
            <a:lvl6pPr marL="2057400" lvl="5" indent="-257175" algn="l" rtl="0">
              <a:lnSpc>
                <a:spcPct val="120000"/>
              </a:lnSpc>
              <a:spcBef>
                <a:spcPts val="600"/>
              </a:spcBef>
              <a:spcAft>
                <a:spcPts val="0"/>
              </a:spcAft>
              <a:buClr>
                <a:srgbClr val="454454"/>
              </a:buClr>
              <a:buSzPts val="1800"/>
              <a:buChar char="•"/>
              <a:defRPr/>
            </a:lvl6pPr>
            <a:lvl7pPr marL="2400300" lvl="6" indent="-257175" algn="l" rtl="0">
              <a:lnSpc>
                <a:spcPct val="120000"/>
              </a:lnSpc>
              <a:spcBef>
                <a:spcPts val="600"/>
              </a:spcBef>
              <a:spcAft>
                <a:spcPts val="0"/>
              </a:spcAft>
              <a:buClr>
                <a:srgbClr val="454454"/>
              </a:buClr>
              <a:buSzPts val="1800"/>
              <a:buChar char="•"/>
              <a:defRPr/>
            </a:lvl7pPr>
            <a:lvl8pPr marL="2743200" lvl="7" indent="-257175" algn="l" rtl="0">
              <a:lnSpc>
                <a:spcPct val="120000"/>
              </a:lnSpc>
              <a:spcBef>
                <a:spcPts val="600"/>
              </a:spcBef>
              <a:spcAft>
                <a:spcPts val="0"/>
              </a:spcAft>
              <a:buClr>
                <a:srgbClr val="454454"/>
              </a:buClr>
              <a:buSzPts val="1800"/>
              <a:buChar char="•"/>
              <a:defRPr/>
            </a:lvl8pPr>
            <a:lvl9pPr marL="3086100" lvl="8" indent="-257175" algn="l" rtl="0">
              <a:lnSpc>
                <a:spcPct val="120000"/>
              </a:lnSpc>
              <a:spcBef>
                <a:spcPts val="600"/>
              </a:spcBef>
              <a:spcAft>
                <a:spcPts val="0"/>
              </a:spcAft>
              <a:buClr>
                <a:srgbClr val="454454"/>
              </a:buClr>
              <a:buSzPts val="1800"/>
              <a:buChar char="•"/>
              <a:defRPr/>
            </a:lvl9pPr>
          </a:lstStyle>
          <a:p>
            <a:endParaRPr/>
          </a:p>
        </p:txBody>
      </p:sp>
      <p:sp>
        <p:nvSpPr>
          <p:cNvPr id="75" name="Google Shape;75;p12"/>
          <p:cNvSpPr txBox="1">
            <a:spLocks noGrp="1"/>
          </p:cNvSpPr>
          <p:nvPr>
            <p:ph type="sldNum" idx="12"/>
          </p:nvPr>
        </p:nvSpPr>
        <p:spPr>
          <a:xfrm>
            <a:off x="8480495" y="4800311"/>
            <a:ext cx="206325" cy="207675"/>
          </a:xfrm>
          <a:prstGeom prst="rect">
            <a:avLst/>
          </a:prstGeom>
          <a:noFill/>
          <a:ln>
            <a:noFill/>
          </a:ln>
        </p:spPr>
        <p:txBody>
          <a:bodyPr spcFirstLastPara="1" wrap="square" lIns="45700" tIns="45700" rIns="45700" bIns="45700" anchor="ctr" anchorCtr="0">
            <a:noAutofit/>
          </a:bodyPr>
          <a:lstStyle>
            <a:lvl1pPr marL="0" lvl="0" indent="0" algn="r">
              <a:spcBef>
                <a:spcPts val="0"/>
              </a:spcBef>
              <a:buNone/>
              <a:defRPr>
                <a:solidFill>
                  <a:srgbClr val="89BDE8"/>
                </a:solidFill>
              </a:defRPr>
            </a:lvl1pPr>
            <a:lvl2pPr marL="0" lvl="1" indent="0" algn="r">
              <a:spcBef>
                <a:spcPts val="0"/>
              </a:spcBef>
              <a:buNone/>
              <a:defRPr>
                <a:solidFill>
                  <a:srgbClr val="89BDE8"/>
                </a:solidFill>
              </a:defRPr>
            </a:lvl2pPr>
            <a:lvl3pPr marL="0" lvl="2" indent="0" algn="r">
              <a:spcBef>
                <a:spcPts val="0"/>
              </a:spcBef>
              <a:buNone/>
              <a:defRPr>
                <a:solidFill>
                  <a:srgbClr val="89BDE8"/>
                </a:solidFill>
              </a:defRPr>
            </a:lvl3pPr>
            <a:lvl4pPr marL="0" lvl="3" indent="0" algn="r">
              <a:spcBef>
                <a:spcPts val="0"/>
              </a:spcBef>
              <a:buNone/>
              <a:defRPr>
                <a:solidFill>
                  <a:srgbClr val="89BDE8"/>
                </a:solidFill>
              </a:defRPr>
            </a:lvl4pPr>
            <a:lvl5pPr marL="0" lvl="4" indent="0" algn="r">
              <a:spcBef>
                <a:spcPts val="0"/>
              </a:spcBef>
              <a:buNone/>
              <a:defRPr>
                <a:solidFill>
                  <a:srgbClr val="89BDE8"/>
                </a:solidFill>
              </a:defRPr>
            </a:lvl5pPr>
            <a:lvl6pPr marL="0" lvl="5" indent="0" algn="r">
              <a:spcBef>
                <a:spcPts val="0"/>
              </a:spcBef>
              <a:buNone/>
              <a:defRPr>
                <a:solidFill>
                  <a:srgbClr val="89BDE8"/>
                </a:solidFill>
              </a:defRPr>
            </a:lvl6pPr>
            <a:lvl7pPr marL="0" lvl="6" indent="0" algn="r">
              <a:spcBef>
                <a:spcPts val="0"/>
              </a:spcBef>
              <a:buNone/>
              <a:defRPr>
                <a:solidFill>
                  <a:srgbClr val="89BDE8"/>
                </a:solidFill>
              </a:defRPr>
            </a:lvl7pPr>
            <a:lvl8pPr marL="0" lvl="7" indent="0" algn="r">
              <a:spcBef>
                <a:spcPts val="0"/>
              </a:spcBef>
              <a:buNone/>
              <a:defRPr>
                <a:solidFill>
                  <a:srgbClr val="89BDE8"/>
                </a:solidFill>
              </a:defRPr>
            </a:lvl8pPr>
            <a:lvl9pPr marL="0" lvl="8" indent="0" algn="r">
              <a:spcBef>
                <a:spcPts val="0"/>
              </a:spcBef>
              <a:buNone/>
              <a:defRPr>
                <a:solidFill>
                  <a:srgbClr val="89BDE8"/>
                </a:solidFill>
              </a:defRPr>
            </a:lvl9pPr>
          </a:lstStyle>
          <a:p>
            <a:fld id="{00000000-1234-1234-1234-123412341234}" type="slidenum">
              <a:rPr lang="en-US" smtClean="0"/>
              <a:pPr/>
              <a:t>‹#›</a:t>
            </a:fld>
            <a:endParaRPr lang="en-US"/>
          </a:p>
        </p:txBody>
      </p:sp>
      <p:sp>
        <p:nvSpPr>
          <p:cNvPr id="76" name="Google Shape;76;p12"/>
          <p:cNvSpPr txBox="1">
            <a:spLocks noGrp="1"/>
          </p:cNvSpPr>
          <p:nvPr>
            <p:ph type="title"/>
          </p:nvPr>
        </p:nvSpPr>
        <p:spPr>
          <a:xfrm>
            <a:off x="459881" y="514350"/>
            <a:ext cx="7543800" cy="547875"/>
          </a:xfrm>
          <a:prstGeom prst="rect">
            <a:avLst/>
          </a:prstGeom>
        </p:spPr>
        <p:txBody>
          <a:bodyPr spcFirstLastPara="1" wrap="square" lIns="45700" tIns="45700" rIns="45700" bIns="45700" anchor="ctr" anchorCtr="0">
            <a:noAutofit/>
          </a:bodyPr>
          <a:lstStyle>
            <a:lvl1pPr lvl="0" rtl="0">
              <a:spcBef>
                <a:spcPts val="0"/>
              </a:spcBef>
              <a:spcAft>
                <a:spcPts val="0"/>
              </a:spcAft>
              <a:buNone/>
              <a:defRPr sz="2700">
                <a:solidFill>
                  <a:srgbClr val="F2F2F2"/>
                </a:solidFill>
                <a:latin typeface="Bitter"/>
                <a:ea typeface="Bitter"/>
                <a:cs typeface="Bitter"/>
                <a:sym typeface="Bitter"/>
              </a:defRPr>
            </a:lvl1pPr>
            <a:lvl2pPr lvl="1" rtl="0">
              <a:spcBef>
                <a:spcPts val="0"/>
              </a:spcBef>
              <a:spcAft>
                <a:spcPts val="0"/>
              </a:spcAft>
              <a:buNone/>
              <a:defRPr>
                <a:latin typeface="Avenir"/>
                <a:ea typeface="Avenir"/>
                <a:cs typeface="Avenir"/>
                <a:sym typeface="Avenir"/>
              </a:defRPr>
            </a:lvl2pPr>
            <a:lvl3pPr lvl="2" rtl="0">
              <a:spcBef>
                <a:spcPts val="0"/>
              </a:spcBef>
              <a:spcAft>
                <a:spcPts val="0"/>
              </a:spcAft>
              <a:buNone/>
              <a:defRPr>
                <a:latin typeface="Avenir"/>
                <a:ea typeface="Avenir"/>
                <a:cs typeface="Avenir"/>
                <a:sym typeface="Avenir"/>
              </a:defRPr>
            </a:lvl3pPr>
            <a:lvl4pPr lvl="3" rtl="0">
              <a:spcBef>
                <a:spcPts val="0"/>
              </a:spcBef>
              <a:spcAft>
                <a:spcPts val="0"/>
              </a:spcAft>
              <a:buNone/>
              <a:defRPr>
                <a:latin typeface="Avenir"/>
                <a:ea typeface="Avenir"/>
                <a:cs typeface="Avenir"/>
                <a:sym typeface="Avenir"/>
              </a:defRPr>
            </a:lvl4pPr>
            <a:lvl5pPr lvl="4" rtl="0">
              <a:spcBef>
                <a:spcPts val="0"/>
              </a:spcBef>
              <a:spcAft>
                <a:spcPts val="0"/>
              </a:spcAft>
              <a:buNone/>
              <a:defRPr>
                <a:latin typeface="Avenir"/>
                <a:ea typeface="Avenir"/>
                <a:cs typeface="Avenir"/>
                <a:sym typeface="Avenir"/>
              </a:defRPr>
            </a:lvl5pPr>
            <a:lvl6pPr lvl="5" rtl="0">
              <a:spcBef>
                <a:spcPts val="0"/>
              </a:spcBef>
              <a:spcAft>
                <a:spcPts val="0"/>
              </a:spcAft>
              <a:buNone/>
              <a:defRPr>
                <a:latin typeface="Avenir"/>
                <a:ea typeface="Avenir"/>
                <a:cs typeface="Avenir"/>
                <a:sym typeface="Avenir"/>
              </a:defRPr>
            </a:lvl6pPr>
            <a:lvl7pPr lvl="6" rtl="0">
              <a:spcBef>
                <a:spcPts val="0"/>
              </a:spcBef>
              <a:spcAft>
                <a:spcPts val="0"/>
              </a:spcAft>
              <a:buNone/>
              <a:defRPr>
                <a:latin typeface="Avenir"/>
                <a:ea typeface="Avenir"/>
                <a:cs typeface="Avenir"/>
                <a:sym typeface="Avenir"/>
              </a:defRPr>
            </a:lvl7pPr>
            <a:lvl8pPr lvl="7" rtl="0">
              <a:spcBef>
                <a:spcPts val="0"/>
              </a:spcBef>
              <a:spcAft>
                <a:spcPts val="0"/>
              </a:spcAft>
              <a:buNone/>
              <a:defRPr>
                <a:latin typeface="Avenir"/>
                <a:ea typeface="Avenir"/>
                <a:cs typeface="Avenir"/>
                <a:sym typeface="Avenir"/>
              </a:defRPr>
            </a:lvl8pPr>
            <a:lvl9pPr lvl="8" rtl="0">
              <a:spcBef>
                <a:spcPts val="0"/>
              </a:spcBef>
              <a:spcAft>
                <a:spcPts val="0"/>
              </a:spcAft>
              <a:buNone/>
              <a:defRPr>
                <a:latin typeface="Avenir"/>
                <a:ea typeface="Avenir"/>
                <a:cs typeface="Avenir"/>
                <a:sym typeface="Avenir"/>
              </a:defRPr>
            </a:lvl9pPr>
          </a:lstStyle>
          <a:p>
            <a:endParaRPr/>
          </a:p>
        </p:txBody>
      </p:sp>
      <p:sp>
        <p:nvSpPr>
          <p:cNvPr id="77" name="Google Shape;77;p12"/>
          <p:cNvSpPr txBox="1">
            <a:spLocks noGrp="1"/>
          </p:cNvSpPr>
          <p:nvPr>
            <p:ph type="subTitle" idx="2"/>
          </p:nvPr>
        </p:nvSpPr>
        <p:spPr>
          <a:xfrm>
            <a:off x="459881" y="245269"/>
            <a:ext cx="7543800" cy="266625"/>
          </a:xfrm>
          <a:prstGeom prst="rect">
            <a:avLst/>
          </a:prstGeom>
        </p:spPr>
        <p:txBody>
          <a:bodyPr spcFirstLastPara="1" wrap="square" lIns="45700" tIns="45700" rIns="45700" bIns="45700" anchor="ctr" anchorCtr="0">
            <a:noAutofit/>
          </a:bodyPr>
          <a:lstStyle>
            <a:lvl1pPr lvl="0" rtl="0">
              <a:spcBef>
                <a:spcPts val="600"/>
              </a:spcBef>
              <a:spcAft>
                <a:spcPts val="0"/>
              </a:spcAft>
              <a:buNone/>
              <a:defRPr sz="1200" b="1">
                <a:solidFill>
                  <a:srgbClr val="F2F2F2"/>
                </a:solidFill>
                <a:latin typeface="Source Sans Pro"/>
                <a:ea typeface="Source Sans Pro"/>
                <a:cs typeface="Source Sans Pro"/>
                <a:sym typeface="Source Sans Pro"/>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a:endParaRPr/>
          </a:p>
        </p:txBody>
      </p:sp>
    </p:spTree>
    <p:extLst>
      <p:ext uri="{BB962C8B-B14F-4D97-AF65-F5344CB8AC3E}">
        <p14:creationId xmlns:p14="http://schemas.microsoft.com/office/powerpoint/2010/main" val="3336241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accent1"/>
        </a:solidFill>
        <a:effectLst/>
      </p:bgPr>
    </p:bg>
    <p:spTree>
      <p:nvGrpSpPr>
        <p:cNvPr id="1" name="Shape 78"/>
        <p:cNvGrpSpPr/>
        <p:nvPr/>
      </p:nvGrpSpPr>
      <p:grpSpPr>
        <a:xfrm>
          <a:off x="0" y="0"/>
          <a:ext cx="0" cy="0"/>
          <a:chOff x="0" y="0"/>
          <a:chExt cx="0" cy="0"/>
        </a:xfrm>
      </p:grpSpPr>
      <p:sp>
        <p:nvSpPr>
          <p:cNvPr id="79" name="Google Shape;79;p13"/>
          <p:cNvSpPr txBox="1">
            <a:spLocks noGrp="1"/>
          </p:cNvSpPr>
          <p:nvPr>
            <p:ph type="sldNum" idx="12"/>
          </p:nvPr>
        </p:nvSpPr>
        <p:spPr>
          <a:xfrm>
            <a:off x="8480495" y="4800311"/>
            <a:ext cx="206325" cy="207675"/>
          </a:xfrm>
          <a:prstGeom prst="rect">
            <a:avLst/>
          </a:prstGeom>
          <a:noFill/>
          <a:ln>
            <a:noFill/>
          </a:ln>
        </p:spPr>
        <p:txBody>
          <a:bodyPr spcFirstLastPara="1" wrap="square" lIns="45700" tIns="45700" rIns="45700" bIns="45700" anchor="ctr" anchorCtr="0">
            <a:noAutofit/>
          </a:bodyPr>
          <a:lstStyle>
            <a:lvl1pPr marL="0" lvl="0" indent="0" algn="r">
              <a:spcBef>
                <a:spcPts val="0"/>
              </a:spcBef>
              <a:buNone/>
              <a:defRPr>
                <a:solidFill>
                  <a:srgbClr val="89BDE8"/>
                </a:solidFill>
              </a:defRPr>
            </a:lvl1pPr>
            <a:lvl2pPr marL="0" lvl="1" indent="0" algn="r">
              <a:spcBef>
                <a:spcPts val="0"/>
              </a:spcBef>
              <a:buNone/>
              <a:defRPr>
                <a:solidFill>
                  <a:srgbClr val="89BDE8"/>
                </a:solidFill>
              </a:defRPr>
            </a:lvl2pPr>
            <a:lvl3pPr marL="0" lvl="2" indent="0" algn="r">
              <a:spcBef>
                <a:spcPts val="0"/>
              </a:spcBef>
              <a:buNone/>
              <a:defRPr>
                <a:solidFill>
                  <a:srgbClr val="89BDE8"/>
                </a:solidFill>
              </a:defRPr>
            </a:lvl3pPr>
            <a:lvl4pPr marL="0" lvl="3" indent="0" algn="r">
              <a:spcBef>
                <a:spcPts val="0"/>
              </a:spcBef>
              <a:buNone/>
              <a:defRPr>
                <a:solidFill>
                  <a:srgbClr val="89BDE8"/>
                </a:solidFill>
              </a:defRPr>
            </a:lvl4pPr>
            <a:lvl5pPr marL="0" lvl="4" indent="0" algn="r">
              <a:spcBef>
                <a:spcPts val="0"/>
              </a:spcBef>
              <a:buNone/>
              <a:defRPr>
                <a:solidFill>
                  <a:srgbClr val="89BDE8"/>
                </a:solidFill>
              </a:defRPr>
            </a:lvl5pPr>
            <a:lvl6pPr marL="0" lvl="5" indent="0" algn="r">
              <a:spcBef>
                <a:spcPts val="0"/>
              </a:spcBef>
              <a:buNone/>
              <a:defRPr>
                <a:solidFill>
                  <a:srgbClr val="89BDE8"/>
                </a:solidFill>
              </a:defRPr>
            </a:lvl6pPr>
            <a:lvl7pPr marL="0" lvl="6" indent="0" algn="r">
              <a:spcBef>
                <a:spcPts val="0"/>
              </a:spcBef>
              <a:buNone/>
              <a:defRPr>
                <a:solidFill>
                  <a:srgbClr val="89BDE8"/>
                </a:solidFill>
              </a:defRPr>
            </a:lvl7pPr>
            <a:lvl8pPr marL="0" lvl="7" indent="0" algn="r">
              <a:spcBef>
                <a:spcPts val="0"/>
              </a:spcBef>
              <a:buNone/>
              <a:defRPr>
                <a:solidFill>
                  <a:srgbClr val="89BDE8"/>
                </a:solidFill>
              </a:defRPr>
            </a:lvl8pPr>
            <a:lvl9pPr marL="0" lvl="8" indent="0" algn="r">
              <a:spcBef>
                <a:spcPts val="0"/>
              </a:spcBef>
              <a:buNone/>
              <a:defRPr>
                <a:solidFill>
                  <a:srgbClr val="89BDE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07053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Idea dark">
  <p:cSld name="Big Idea dark">
    <p:bg>
      <p:bgPr>
        <a:solidFill>
          <a:schemeClr val="accent1"/>
        </a:solidFill>
        <a:effectLst/>
      </p:bgPr>
    </p:bg>
    <p:spTree>
      <p:nvGrpSpPr>
        <p:cNvPr id="1" name="Shape 50"/>
        <p:cNvGrpSpPr/>
        <p:nvPr/>
      </p:nvGrpSpPr>
      <p:grpSpPr>
        <a:xfrm>
          <a:off x="0" y="0"/>
          <a:ext cx="0" cy="0"/>
          <a:chOff x="0" y="0"/>
          <a:chExt cx="0" cy="0"/>
        </a:xfrm>
      </p:grpSpPr>
      <p:sp>
        <p:nvSpPr>
          <p:cNvPr id="51" name="Google Shape;51;p3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87BCE8"/>
                </a:solidFill>
                <a:latin typeface="Source Sans Pro"/>
                <a:ea typeface="Source Sans Pro"/>
                <a:cs typeface="Source Sans Pro"/>
                <a:sym typeface="Source Sans Pro"/>
              </a:defRPr>
            </a:lvl1pPr>
            <a:lvl2pPr marL="0" lvl="1" indent="0" algn="r">
              <a:spcBef>
                <a:spcPts val="0"/>
              </a:spcBef>
              <a:buNone/>
              <a:defRPr sz="900">
                <a:solidFill>
                  <a:srgbClr val="87BCE8"/>
                </a:solidFill>
                <a:latin typeface="Source Sans Pro"/>
                <a:ea typeface="Source Sans Pro"/>
                <a:cs typeface="Source Sans Pro"/>
                <a:sym typeface="Source Sans Pro"/>
              </a:defRPr>
            </a:lvl2pPr>
            <a:lvl3pPr marL="0" lvl="2" indent="0" algn="r">
              <a:spcBef>
                <a:spcPts val="0"/>
              </a:spcBef>
              <a:buNone/>
              <a:defRPr sz="900">
                <a:solidFill>
                  <a:srgbClr val="87BCE8"/>
                </a:solidFill>
                <a:latin typeface="Source Sans Pro"/>
                <a:ea typeface="Source Sans Pro"/>
                <a:cs typeface="Source Sans Pro"/>
                <a:sym typeface="Source Sans Pro"/>
              </a:defRPr>
            </a:lvl3pPr>
            <a:lvl4pPr marL="0" lvl="3" indent="0" algn="r">
              <a:spcBef>
                <a:spcPts val="0"/>
              </a:spcBef>
              <a:buNone/>
              <a:defRPr sz="900">
                <a:solidFill>
                  <a:srgbClr val="87BCE8"/>
                </a:solidFill>
                <a:latin typeface="Source Sans Pro"/>
                <a:ea typeface="Source Sans Pro"/>
                <a:cs typeface="Source Sans Pro"/>
                <a:sym typeface="Source Sans Pro"/>
              </a:defRPr>
            </a:lvl4pPr>
            <a:lvl5pPr marL="0" lvl="4" indent="0" algn="r">
              <a:spcBef>
                <a:spcPts val="0"/>
              </a:spcBef>
              <a:buNone/>
              <a:defRPr sz="900">
                <a:solidFill>
                  <a:srgbClr val="87BCE8"/>
                </a:solidFill>
                <a:latin typeface="Source Sans Pro"/>
                <a:ea typeface="Source Sans Pro"/>
                <a:cs typeface="Source Sans Pro"/>
                <a:sym typeface="Source Sans Pro"/>
              </a:defRPr>
            </a:lvl5pPr>
            <a:lvl6pPr marL="0" lvl="5" indent="0" algn="r">
              <a:spcBef>
                <a:spcPts val="0"/>
              </a:spcBef>
              <a:buNone/>
              <a:defRPr sz="900">
                <a:solidFill>
                  <a:srgbClr val="87BCE8"/>
                </a:solidFill>
                <a:latin typeface="Source Sans Pro"/>
                <a:ea typeface="Source Sans Pro"/>
                <a:cs typeface="Source Sans Pro"/>
                <a:sym typeface="Source Sans Pro"/>
              </a:defRPr>
            </a:lvl6pPr>
            <a:lvl7pPr marL="0" lvl="6" indent="0" algn="r">
              <a:spcBef>
                <a:spcPts val="0"/>
              </a:spcBef>
              <a:buNone/>
              <a:defRPr sz="900">
                <a:solidFill>
                  <a:srgbClr val="87BCE8"/>
                </a:solidFill>
                <a:latin typeface="Source Sans Pro"/>
                <a:ea typeface="Source Sans Pro"/>
                <a:cs typeface="Source Sans Pro"/>
                <a:sym typeface="Source Sans Pro"/>
              </a:defRPr>
            </a:lvl7pPr>
            <a:lvl8pPr marL="0" lvl="7" indent="0" algn="r">
              <a:spcBef>
                <a:spcPts val="0"/>
              </a:spcBef>
              <a:buNone/>
              <a:defRPr sz="900">
                <a:solidFill>
                  <a:srgbClr val="87BCE8"/>
                </a:solidFill>
                <a:latin typeface="Source Sans Pro"/>
                <a:ea typeface="Source Sans Pro"/>
                <a:cs typeface="Source Sans Pro"/>
                <a:sym typeface="Source Sans Pro"/>
              </a:defRPr>
            </a:lvl8pPr>
            <a:lvl9pPr marL="0" lvl="8" indent="0" algn="r">
              <a:spcBef>
                <a:spcPts val="0"/>
              </a:spcBef>
              <a:buNone/>
              <a:defRPr sz="900">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4" name="Google Shape;54;p36"/>
          <p:cNvSpPr txBox="1">
            <a:spLocks noGrp="1"/>
          </p:cNvSpPr>
          <p:nvPr>
            <p:ph type="body" idx="1"/>
          </p:nvPr>
        </p:nvSpPr>
        <p:spPr>
          <a:xfrm>
            <a:off x="457200" y="247650"/>
            <a:ext cx="8229600" cy="43815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800"/>
              <a:buNone/>
              <a:defRPr sz="2800">
                <a:solidFill>
                  <a:schemeClr val="lt1"/>
                </a:solidFill>
              </a:defRPr>
            </a:lvl1pPr>
            <a:lvl2pPr marL="914400" lvl="1" indent="-228600" algn="l">
              <a:lnSpc>
                <a:spcPct val="120000"/>
              </a:lnSpc>
              <a:spcBef>
                <a:spcPts val="600"/>
              </a:spcBef>
              <a:spcAft>
                <a:spcPts val="0"/>
              </a:spcAft>
              <a:buClr>
                <a:schemeClr val="dk2"/>
              </a:buClr>
              <a:buSzPts val="2800"/>
              <a:buNone/>
              <a:defRPr sz="2800"/>
            </a:lvl2pPr>
            <a:lvl3pPr marL="1371600" lvl="2" indent="-228600" algn="l">
              <a:lnSpc>
                <a:spcPct val="120000"/>
              </a:lnSpc>
              <a:spcBef>
                <a:spcPts val="600"/>
              </a:spcBef>
              <a:spcAft>
                <a:spcPts val="0"/>
              </a:spcAft>
              <a:buClr>
                <a:schemeClr val="dk2"/>
              </a:buClr>
              <a:buSzPts val="2800"/>
              <a:buNone/>
              <a:defRPr sz="2800"/>
            </a:lvl3pPr>
            <a:lvl4pPr marL="1828800" lvl="3" indent="-228600" algn="l">
              <a:lnSpc>
                <a:spcPct val="120000"/>
              </a:lnSpc>
              <a:spcBef>
                <a:spcPts val="600"/>
              </a:spcBef>
              <a:spcAft>
                <a:spcPts val="0"/>
              </a:spcAft>
              <a:buClr>
                <a:schemeClr val="dk2"/>
              </a:buClr>
              <a:buSzPts val="2800"/>
              <a:buNone/>
              <a:defRPr sz="2800"/>
            </a:lvl4pPr>
            <a:lvl5pPr marL="2286000" lvl="4" indent="-228600" algn="l">
              <a:lnSpc>
                <a:spcPct val="120000"/>
              </a:lnSpc>
              <a:spcBef>
                <a:spcPts val="600"/>
              </a:spcBef>
              <a:spcAft>
                <a:spcPts val="0"/>
              </a:spcAft>
              <a:buClr>
                <a:schemeClr val="dk2"/>
              </a:buClr>
              <a:buSzPts val="2800"/>
              <a:buNone/>
              <a:defRPr sz="2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dark">
  <p:cSld name="Title and Content dark">
    <p:bg>
      <p:bgPr>
        <a:solidFill>
          <a:schemeClr val="accent1"/>
        </a:solidFill>
        <a:effectLst/>
      </p:bgPr>
    </p:bg>
    <p:spTree>
      <p:nvGrpSpPr>
        <p:cNvPr id="1" name="Shape 55"/>
        <p:cNvGrpSpPr/>
        <p:nvPr/>
      </p:nvGrpSpPr>
      <p:grpSpPr>
        <a:xfrm>
          <a:off x="0" y="0"/>
          <a:ext cx="0" cy="0"/>
          <a:chOff x="0" y="0"/>
          <a:chExt cx="0" cy="0"/>
        </a:xfrm>
      </p:grpSpPr>
      <p:sp>
        <p:nvSpPr>
          <p:cNvPr id="56" name="Google Shape;56;p37"/>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37"/>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8" name="Google Shape;58;p3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87BCE8"/>
                </a:solidFill>
                <a:latin typeface="Source Sans Pro"/>
                <a:ea typeface="Source Sans Pro"/>
                <a:cs typeface="Source Sans Pro"/>
                <a:sym typeface="Source Sans Pro"/>
              </a:defRPr>
            </a:lvl1pPr>
            <a:lvl2pPr marL="0" lvl="1" indent="0" algn="r">
              <a:spcBef>
                <a:spcPts val="0"/>
              </a:spcBef>
              <a:buNone/>
              <a:defRPr sz="900">
                <a:solidFill>
                  <a:srgbClr val="87BCE8"/>
                </a:solidFill>
                <a:latin typeface="Source Sans Pro"/>
                <a:ea typeface="Source Sans Pro"/>
                <a:cs typeface="Source Sans Pro"/>
                <a:sym typeface="Source Sans Pro"/>
              </a:defRPr>
            </a:lvl2pPr>
            <a:lvl3pPr marL="0" lvl="2" indent="0" algn="r">
              <a:spcBef>
                <a:spcPts val="0"/>
              </a:spcBef>
              <a:buNone/>
              <a:defRPr sz="900">
                <a:solidFill>
                  <a:srgbClr val="87BCE8"/>
                </a:solidFill>
                <a:latin typeface="Source Sans Pro"/>
                <a:ea typeface="Source Sans Pro"/>
                <a:cs typeface="Source Sans Pro"/>
                <a:sym typeface="Source Sans Pro"/>
              </a:defRPr>
            </a:lvl3pPr>
            <a:lvl4pPr marL="0" lvl="3" indent="0" algn="r">
              <a:spcBef>
                <a:spcPts val="0"/>
              </a:spcBef>
              <a:buNone/>
              <a:defRPr sz="900">
                <a:solidFill>
                  <a:srgbClr val="87BCE8"/>
                </a:solidFill>
                <a:latin typeface="Source Sans Pro"/>
                <a:ea typeface="Source Sans Pro"/>
                <a:cs typeface="Source Sans Pro"/>
                <a:sym typeface="Source Sans Pro"/>
              </a:defRPr>
            </a:lvl4pPr>
            <a:lvl5pPr marL="0" lvl="4" indent="0" algn="r">
              <a:spcBef>
                <a:spcPts val="0"/>
              </a:spcBef>
              <a:buNone/>
              <a:defRPr sz="900">
                <a:solidFill>
                  <a:srgbClr val="87BCE8"/>
                </a:solidFill>
                <a:latin typeface="Source Sans Pro"/>
                <a:ea typeface="Source Sans Pro"/>
                <a:cs typeface="Source Sans Pro"/>
                <a:sym typeface="Source Sans Pro"/>
              </a:defRPr>
            </a:lvl5pPr>
            <a:lvl6pPr marL="0" lvl="5" indent="0" algn="r">
              <a:spcBef>
                <a:spcPts val="0"/>
              </a:spcBef>
              <a:buNone/>
              <a:defRPr sz="900">
                <a:solidFill>
                  <a:srgbClr val="87BCE8"/>
                </a:solidFill>
                <a:latin typeface="Source Sans Pro"/>
                <a:ea typeface="Source Sans Pro"/>
                <a:cs typeface="Source Sans Pro"/>
                <a:sym typeface="Source Sans Pro"/>
              </a:defRPr>
            </a:lvl6pPr>
            <a:lvl7pPr marL="0" lvl="6" indent="0" algn="r">
              <a:spcBef>
                <a:spcPts val="0"/>
              </a:spcBef>
              <a:buNone/>
              <a:defRPr sz="900">
                <a:solidFill>
                  <a:srgbClr val="87BCE8"/>
                </a:solidFill>
                <a:latin typeface="Source Sans Pro"/>
                <a:ea typeface="Source Sans Pro"/>
                <a:cs typeface="Source Sans Pro"/>
                <a:sym typeface="Source Sans Pro"/>
              </a:defRPr>
            </a:lvl7pPr>
            <a:lvl8pPr marL="0" lvl="7" indent="0" algn="r">
              <a:spcBef>
                <a:spcPts val="0"/>
              </a:spcBef>
              <a:buNone/>
              <a:defRPr sz="900">
                <a:solidFill>
                  <a:srgbClr val="87BCE8"/>
                </a:solidFill>
                <a:latin typeface="Source Sans Pro"/>
                <a:ea typeface="Source Sans Pro"/>
                <a:cs typeface="Source Sans Pro"/>
                <a:sym typeface="Source Sans Pro"/>
              </a:defRPr>
            </a:lvl8pPr>
            <a:lvl9pPr marL="0" lvl="8" indent="0" algn="r">
              <a:spcBef>
                <a:spcPts val="0"/>
              </a:spcBef>
              <a:buNone/>
              <a:defRPr sz="900">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37"/>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2"/>
        <p:cNvGrpSpPr/>
        <p:nvPr/>
      </p:nvGrpSpPr>
      <p:grpSpPr>
        <a:xfrm>
          <a:off x="0" y="0"/>
          <a:ext cx="0" cy="0"/>
          <a:chOff x="0" y="0"/>
          <a:chExt cx="0" cy="0"/>
        </a:xfrm>
      </p:grpSpPr>
      <p:sp>
        <p:nvSpPr>
          <p:cNvPr id="63" name="Google Shape;63;p38"/>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38"/>
          <p:cNvSpPr txBox="1">
            <a:spLocks noGrp="1"/>
          </p:cNvSpPr>
          <p:nvPr>
            <p:ph type="body" idx="1"/>
          </p:nvPr>
        </p:nvSpPr>
        <p:spPr>
          <a:xfrm>
            <a:off x="457200" y="1856790"/>
            <a:ext cx="3962400" cy="277593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5" name="Google Shape;65;p38"/>
          <p:cNvSpPr txBox="1">
            <a:spLocks noGrp="1"/>
          </p:cNvSpPr>
          <p:nvPr>
            <p:ph type="body" idx="2"/>
          </p:nvPr>
        </p:nvSpPr>
        <p:spPr>
          <a:xfrm>
            <a:off x="4724400" y="1856790"/>
            <a:ext cx="3962400" cy="277593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6" name="Google Shape;66;p38"/>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38"/>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0" name="Google Shape;70;p38"/>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dark">
  <p:cSld name="Two Content dark">
    <p:bg>
      <p:bgPr>
        <a:solidFill>
          <a:schemeClr val="accent1"/>
        </a:solidFill>
        <a:effectLst/>
      </p:bgPr>
    </p:bg>
    <p:spTree>
      <p:nvGrpSpPr>
        <p:cNvPr id="1" name="Shape 71"/>
        <p:cNvGrpSpPr/>
        <p:nvPr/>
      </p:nvGrpSpPr>
      <p:grpSpPr>
        <a:xfrm>
          <a:off x="0" y="0"/>
          <a:ext cx="0" cy="0"/>
          <a:chOff x="0" y="0"/>
          <a:chExt cx="0" cy="0"/>
        </a:xfrm>
      </p:grpSpPr>
      <p:sp>
        <p:nvSpPr>
          <p:cNvPr id="72" name="Google Shape;72;p39"/>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39"/>
          <p:cNvSpPr txBox="1">
            <a:spLocks noGrp="1"/>
          </p:cNvSpPr>
          <p:nvPr>
            <p:ph type="body" idx="1"/>
          </p:nvPr>
        </p:nvSpPr>
        <p:spPr>
          <a:xfrm>
            <a:off x="457200" y="1856790"/>
            <a:ext cx="3962400" cy="2775933"/>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4" name="Google Shape;74;p39"/>
          <p:cNvSpPr txBox="1">
            <a:spLocks noGrp="1"/>
          </p:cNvSpPr>
          <p:nvPr>
            <p:ph type="body" idx="2"/>
          </p:nvPr>
        </p:nvSpPr>
        <p:spPr>
          <a:xfrm>
            <a:off x="4724400" y="1856790"/>
            <a:ext cx="3962400" cy="2775933"/>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5" name="Google Shape;75;p3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87BCE8"/>
                </a:solidFill>
                <a:latin typeface="Source Sans Pro"/>
                <a:ea typeface="Source Sans Pro"/>
                <a:cs typeface="Source Sans Pro"/>
                <a:sym typeface="Source Sans Pro"/>
              </a:defRPr>
            </a:lvl1pPr>
            <a:lvl2pPr marL="0" lvl="1" indent="0" algn="r">
              <a:spcBef>
                <a:spcPts val="0"/>
              </a:spcBef>
              <a:buNone/>
              <a:defRPr sz="900">
                <a:solidFill>
                  <a:srgbClr val="87BCE8"/>
                </a:solidFill>
                <a:latin typeface="Source Sans Pro"/>
                <a:ea typeface="Source Sans Pro"/>
                <a:cs typeface="Source Sans Pro"/>
                <a:sym typeface="Source Sans Pro"/>
              </a:defRPr>
            </a:lvl2pPr>
            <a:lvl3pPr marL="0" lvl="2" indent="0" algn="r">
              <a:spcBef>
                <a:spcPts val="0"/>
              </a:spcBef>
              <a:buNone/>
              <a:defRPr sz="900">
                <a:solidFill>
                  <a:srgbClr val="87BCE8"/>
                </a:solidFill>
                <a:latin typeface="Source Sans Pro"/>
                <a:ea typeface="Source Sans Pro"/>
                <a:cs typeface="Source Sans Pro"/>
                <a:sym typeface="Source Sans Pro"/>
              </a:defRPr>
            </a:lvl3pPr>
            <a:lvl4pPr marL="0" lvl="3" indent="0" algn="r">
              <a:spcBef>
                <a:spcPts val="0"/>
              </a:spcBef>
              <a:buNone/>
              <a:defRPr sz="900">
                <a:solidFill>
                  <a:srgbClr val="87BCE8"/>
                </a:solidFill>
                <a:latin typeface="Source Sans Pro"/>
                <a:ea typeface="Source Sans Pro"/>
                <a:cs typeface="Source Sans Pro"/>
                <a:sym typeface="Source Sans Pro"/>
              </a:defRPr>
            </a:lvl4pPr>
            <a:lvl5pPr marL="0" lvl="4" indent="0" algn="r">
              <a:spcBef>
                <a:spcPts val="0"/>
              </a:spcBef>
              <a:buNone/>
              <a:defRPr sz="900">
                <a:solidFill>
                  <a:srgbClr val="87BCE8"/>
                </a:solidFill>
                <a:latin typeface="Source Sans Pro"/>
                <a:ea typeface="Source Sans Pro"/>
                <a:cs typeface="Source Sans Pro"/>
                <a:sym typeface="Source Sans Pro"/>
              </a:defRPr>
            </a:lvl5pPr>
            <a:lvl6pPr marL="0" lvl="5" indent="0" algn="r">
              <a:spcBef>
                <a:spcPts val="0"/>
              </a:spcBef>
              <a:buNone/>
              <a:defRPr sz="900">
                <a:solidFill>
                  <a:srgbClr val="87BCE8"/>
                </a:solidFill>
                <a:latin typeface="Source Sans Pro"/>
                <a:ea typeface="Source Sans Pro"/>
                <a:cs typeface="Source Sans Pro"/>
                <a:sym typeface="Source Sans Pro"/>
              </a:defRPr>
            </a:lvl6pPr>
            <a:lvl7pPr marL="0" lvl="6" indent="0" algn="r">
              <a:spcBef>
                <a:spcPts val="0"/>
              </a:spcBef>
              <a:buNone/>
              <a:defRPr sz="900">
                <a:solidFill>
                  <a:srgbClr val="87BCE8"/>
                </a:solidFill>
                <a:latin typeface="Source Sans Pro"/>
                <a:ea typeface="Source Sans Pro"/>
                <a:cs typeface="Source Sans Pro"/>
                <a:sym typeface="Source Sans Pro"/>
              </a:defRPr>
            </a:lvl7pPr>
            <a:lvl8pPr marL="0" lvl="7" indent="0" algn="r">
              <a:spcBef>
                <a:spcPts val="0"/>
              </a:spcBef>
              <a:buNone/>
              <a:defRPr sz="900">
                <a:solidFill>
                  <a:srgbClr val="87BCE8"/>
                </a:solidFill>
                <a:latin typeface="Source Sans Pro"/>
                <a:ea typeface="Source Sans Pro"/>
                <a:cs typeface="Source Sans Pro"/>
                <a:sym typeface="Source Sans Pro"/>
              </a:defRPr>
            </a:lvl8pPr>
            <a:lvl9pPr marL="0" lvl="8" indent="0" algn="r">
              <a:spcBef>
                <a:spcPts val="0"/>
              </a:spcBef>
              <a:buNone/>
              <a:defRPr sz="900">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78" name="Google Shape;78;p39"/>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9" name="Google Shape;79;p39"/>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3.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accent1"/>
              </a:buClr>
              <a:buSzPts val="2800"/>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457200" y="1276350"/>
            <a:ext cx="7543800" cy="3352801"/>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1pPr>
            <a:lvl2pPr marL="914400" marR="0" lvl="1"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2pPr>
            <a:lvl3pPr marL="1371600" marR="0" lvl="2"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3pPr>
            <a:lvl4pPr marL="1828800" marR="0" lvl="3"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4pPr>
            <a:lvl5pPr marL="2286000" marR="0" lvl="4"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5pPr>
            <a:lvl6pPr marL="2743200" marR="0" lvl="5" indent="-314325" algn="l" rtl="0">
              <a:lnSpc>
                <a:spcPct val="90000"/>
              </a:lnSpc>
              <a:spcBef>
                <a:spcPts val="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1" i="0" u="none" strike="noStrike" cap="none">
                <a:solidFill>
                  <a:schemeClr val="lt2"/>
                </a:solidFill>
                <a:latin typeface="Source Sans Pro"/>
                <a:ea typeface="Source Sans Pro"/>
                <a:cs typeface="Source Sans Pro"/>
                <a:sym typeface="Source Sans Pro"/>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chemeClr val="lt2"/>
                </a:solidFill>
                <a:latin typeface="Source Sans Pro"/>
                <a:ea typeface="Source Sans Pro"/>
                <a:cs typeface="Source Sans Pro"/>
                <a:sym typeface="Source Sans Pro"/>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2"/>
                </a:solidFill>
                <a:latin typeface="Source Sans Pro"/>
                <a:ea typeface="Source Sans Pro"/>
                <a:cs typeface="Source Sans Pro"/>
                <a:sym typeface="Source Sans Pro"/>
              </a:defRPr>
            </a:lvl1pPr>
            <a:lvl2pPr marL="0" marR="0" lvl="1" indent="0" algn="r" rtl="0">
              <a:spcBef>
                <a:spcPts val="0"/>
              </a:spcBef>
              <a:buNone/>
              <a:defRPr sz="900" b="0" i="0" u="none" strike="noStrike" cap="none">
                <a:solidFill>
                  <a:schemeClr val="lt2"/>
                </a:solidFill>
                <a:latin typeface="Source Sans Pro"/>
                <a:ea typeface="Source Sans Pro"/>
                <a:cs typeface="Source Sans Pro"/>
                <a:sym typeface="Source Sans Pro"/>
              </a:defRPr>
            </a:lvl2pPr>
            <a:lvl3pPr marL="0" marR="0" lvl="2" indent="0" algn="r" rtl="0">
              <a:spcBef>
                <a:spcPts val="0"/>
              </a:spcBef>
              <a:buNone/>
              <a:defRPr sz="900" b="0" i="0" u="none" strike="noStrike" cap="none">
                <a:solidFill>
                  <a:schemeClr val="lt2"/>
                </a:solidFill>
                <a:latin typeface="Source Sans Pro"/>
                <a:ea typeface="Source Sans Pro"/>
                <a:cs typeface="Source Sans Pro"/>
                <a:sym typeface="Source Sans Pro"/>
              </a:defRPr>
            </a:lvl3pPr>
            <a:lvl4pPr marL="0" marR="0" lvl="3" indent="0" algn="r" rtl="0">
              <a:spcBef>
                <a:spcPts val="0"/>
              </a:spcBef>
              <a:buNone/>
              <a:defRPr sz="900" b="0" i="0" u="none" strike="noStrike" cap="none">
                <a:solidFill>
                  <a:schemeClr val="lt2"/>
                </a:solidFill>
                <a:latin typeface="Source Sans Pro"/>
                <a:ea typeface="Source Sans Pro"/>
                <a:cs typeface="Source Sans Pro"/>
                <a:sym typeface="Source Sans Pro"/>
              </a:defRPr>
            </a:lvl4pPr>
            <a:lvl5pPr marL="0" marR="0" lvl="4" indent="0" algn="r" rtl="0">
              <a:spcBef>
                <a:spcPts val="0"/>
              </a:spcBef>
              <a:buNone/>
              <a:defRPr sz="900" b="0" i="0" u="none" strike="noStrike" cap="none">
                <a:solidFill>
                  <a:schemeClr val="lt2"/>
                </a:solidFill>
                <a:latin typeface="Source Sans Pro"/>
                <a:ea typeface="Source Sans Pro"/>
                <a:cs typeface="Source Sans Pro"/>
                <a:sym typeface="Source Sans Pro"/>
              </a:defRPr>
            </a:lvl5pPr>
            <a:lvl6pPr marL="0" marR="0" lvl="5" indent="0" algn="r" rtl="0">
              <a:spcBef>
                <a:spcPts val="0"/>
              </a:spcBef>
              <a:buNone/>
              <a:defRPr sz="900" b="0" i="0" u="none" strike="noStrike" cap="none">
                <a:solidFill>
                  <a:schemeClr val="lt2"/>
                </a:solidFill>
                <a:latin typeface="Source Sans Pro"/>
                <a:ea typeface="Source Sans Pro"/>
                <a:cs typeface="Source Sans Pro"/>
                <a:sym typeface="Source Sans Pro"/>
              </a:defRPr>
            </a:lvl6pPr>
            <a:lvl7pPr marL="0" marR="0" lvl="6" indent="0" algn="r" rtl="0">
              <a:spcBef>
                <a:spcPts val="0"/>
              </a:spcBef>
              <a:buNone/>
              <a:defRPr sz="900" b="0" i="0" u="none" strike="noStrike" cap="none">
                <a:solidFill>
                  <a:schemeClr val="lt2"/>
                </a:solidFill>
                <a:latin typeface="Source Sans Pro"/>
                <a:ea typeface="Source Sans Pro"/>
                <a:cs typeface="Source Sans Pro"/>
                <a:sym typeface="Source Sans Pro"/>
              </a:defRPr>
            </a:lvl7pPr>
            <a:lvl8pPr marL="0" marR="0" lvl="7" indent="0" algn="r" rtl="0">
              <a:spcBef>
                <a:spcPts val="0"/>
              </a:spcBef>
              <a:buNone/>
              <a:defRPr sz="900" b="0" i="0" u="none" strike="noStrike" cap="none">
                <a:solidFill>
                  <a:schemeClr val="lt2"/>
                </a:solidFill>
                <a:latin typeface="Source Sans Pro"/>
                <a:ea typeface="Source Sans Pro"/>
                <a:cs typeface="Source Sans Pro"/>
                <a:sym typeface="Source Sans Pro"/>
              </a:defRPr>
            </a:lvl8pPr>
            <a:lvl9pPr marL="0" marR="0" lvl="8" indent="0" algn="r" rtl="0">
              <a:spcBef>
                <a:spcPts val="0"/>
              </a:spcBef>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705" r:id="rId32"/>
  </p:sldLayoutIdLst>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88">
          <p15:clr>
            <a:srgbClr val="F26B43"/>
          </p15:clr>
        </p15:guide>
        <p15:guide id="4" pos="5472">
          <p15:clr>
            <a:srgbClr val="F26B43"/>
          </p15:clr>
        </p15:guide>
        <p15:guide id="5" pos="720">
          <p15:clr>
            <a:srgbClr val="F26B43"/>
          </p15:clr>
        </p15:guide>
        <p15:guide id="6" pos="5040">
          <p15:clr>
            <a:srgbClr val="F26B43"/>
          </p15:clr>
        </p15:guide>
        <p15:guide id="7" orient="horz" pos="156">
          <p15:clr>
            <a:srgbClr val="F26B43"/>
          </p15:clr>
        </p15:guide>
        <p15:guide id="8" orient="horz" pos="324">
          <p15:clr>
            <a:srgbClr val="F26B43"/>
          </p15:clr>
        </p15:guide>
        <p15:guide id="9" orient="horz" pos="732">
          <p15:clr>
            <a:srgbClr val="F26B43"/>
          </p15:clr>
        </p15:guide>
        <p15:guide id="10" orient="horz" pos="804">
          <p15:clr>
            <a:srgbClr val="F26B43"/>
          </p15:clr>
        </p15:guide>
        <p15:guide id="11" orient="horz" pos="2916">
          <p15:clr>
            <a:srgbClr val="F26B43"/>
          </p15:clr>
        </p15:guide>
        <p15:guide id="12" pos="2016">
          <p15:clr>
            <a:srgbClr val="F26B43"/>
          </p15:clr>
        </p15:guide>
        <p15:guide id="13" pos="3744">
          <p15:clr>
            <a:srgbClr val="F26B43"/>
          </p15:clr>
        </p15:guide>
        <p15:guide id="14" pos="2976">
          <p15:clr>
            <a:srgbClr val="F26B43"/>
          </p15:clr>
        </p15:guide>
        <p15:guide id="15" pos="2784">
          <p15:clr>
            <a:srgbClr val="F26B43"/>
          </p15:clr>
        </p15:guide>
        <p15:guide id="16" pos="3840">
          <p15:clr>
            <a:srgbClr val="F26B43"/>
          </p15:clr>
        </p15:guide>
        <p15:guide id="17" pos="3648">
          <p15:clr>
            <a:srgbClr val="F26B43"/>
          </p15:clr>
        </p15:guide>
        <p15:guide id="18" pos="2112">
          <p15:clr>
            <a:srgbClr val="F26B43"/>
          </p15:clr>
        </p15:guide>
        <p15:guide id="19" pos="19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D903FD-C8FC-44BD-830A-01FC638AF7D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FBE0B0-D273-47A1-ADE0-6A143CFC77F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206818-21CB-4597-BBB8-234321CFC04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AF3DE7A-737C-4C7A-A166-BFE977B79879}" type="datetimeFigureOut">
              <a:rPr lang="en-US" smtClean="0"/>
              <a:t>9/1/2020</a:t>
            </a:fld>
            <a:endParaRPr lang="en-US"/>
          </a:p>
        </p:txBody>
      </p:sp>
      <p:sp>
        <p:nvSpPr>
          <p:cNvPr id="5" name="Footer Placeholder 4">
            <a:extLst>
              <a:ext uri="{FF2B5EF4-FFF2-40B4-BE49-F238E27FC236}">
                <a16:creationId xmlns:a16="http://schemas.microsoft.com/office/drawing/2014/main" id="{E5FE8F10-F563-415F-8260-DC0F4A4C01A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4B865E-89A4-449A-A7B7-E03BEB74552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DEACE16-B2D0-4591-99C3-9754DF011D7A}" type="slidenum">
              <a:rPr lang="en-US" smtClean="0"/>
              <a:t>‹#›</a:t>
            </a:fld>
            <a:endParaRPr lang="en-US"/>
          </a:p>
        </p:txBody>
      </p:sp>
    </p:spTree>
    <p:extLst>
      <p:ext uri="{BB962C8B-B14F-4D97-AF65-F5344CB8AC3E}">
        <p14:creationId xmlns:p14="http://schemas.microsoft.com/office/powerpoint/2010/main" val="33977045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8480495" y="4800311"/>
            <a:ext cx="206325" cy="207675"/>
          </a:xfrm>
          <a:prstGeom prst="rect">
            <a:avLst/>
          </a:prstGeom>
          <a:noFill/>
          <a:ln>
            <a:noFill/>
          </a:ln>
        </p:spPr>
        <p:txBody>
          <a:bodyPr spcFirstLastPara="1" wrap="square" lIns="45700" tIns="45700" rIns="45700" bIns="45700" anchor="ctr" anchorCtr="0">
            <a:noAutofit/>
          </a:bodyPr>
          <a:lstStyle>
            <a:lvl1pPr marL="0" marR="0" lvl="0" indent="0" algn="r" rtl="0">
              <a:spcBef>
                <a:spcPts val="0"/>
              </a:spcBef>
              <a:buNone/>
              <a:defRPr sz="900" b="0" i="0" u="none" strike="noStrike" cap="none">
                <a:solidFill>
                  <a:srgbClr val="7F8EA3"/>
                </a:solidFill>
                <a:latin typeface="Avenir"/>
                <a:ea typeface="Avenir"/>
                <a:cs typeface="Avenir"/>
                <a:sym typeface="Avenir"/>
              </a:defRPr>
            </a:lvl1pPr>
            <a:lvl2pPr marL="0" marR="0" lvl="1" indent="0" algn="r" rtl="0">
              <a:spcBef>
                <a:spcPts val="0"/>
              </a:spcBef>
              <a:buNone/>
              <a:defRPr sz="900" b="0" i="0" u="none" strike="noStrike" cap="none">
                <a:solidFill>
                  <a:srgbClr val="7F8EA3"/>
                </a:solidFill>
                <a:latin typeface="Avenir"/>
                <a:ea typeface="Avenir"/>
                <a:cs typeface="Avenir"/>
                <a:sym typeface="Avenir"/>
              </a:defRPr>
            </a:lvl2pPr>
            <a:lvl3pPr marL="0" marR="0" lvl="2" indent="0" algn="r" rtl="0">
              <a:spcBef>
                <a:spcPts val="0"/>
              </a:spcBef>
              <a:buNone/>
              <a:defRPr sz="900" b="0" i="0" u="none" strike="noStrike" cap="none">
                <a:solidFill>
                  <a:srgbClr val="7F8EA3"/>
                </a:solidFill>
                <a:latin typeface="Avenir"/>
                <a:ea typeface="Avenir"/>
                <a:cs typeface="Avenir"/>
                <a:sym typeface="Avenir"/>
              </a:defRPr>
            </a:lvl3pPr>
            <a:lvl4pPr marL="0" marR="0" lvl="3" indent="0" algn="r" rtl="0">
              <a:spcBef>
                <a:spcPts val="0"/>
              </a:spcBef>
              <a:buNone/>
              <a:defRPr sz="900" b="0" i="0" u="none" strike="noStrike" cap="none">
                <a:solidFill>
                  <a:srgbClr val="7F8EA3"/>
                </a:solidFill>
                <a:latin typeface="Avenir"/>
                <a:ea typeface="Avenir"/>
                <a:cs typeface="Avenir"/>
                <a:sym typeface="Avenir"/>
              </a:defRPr>
            </a:lvl4pPr>
            <a:lvl5pPr marL="0" marR="0" lvl="4" indent="0" algn="r" rtl="0">
              <a:spcBef>
                <a:spcPts val="0"/>
              </a:spcBef>
              <a:buNone/>
              <a:defRPr sz="900" b="0" i="0" u="none" strike="noStrike" cap="none">
                <a:solidFill>
                  <a:srgbClr val="7F8EA3"/>
                </a:solidFill>
                <a:latin typeface="Avenir"/>
                <a:ea typeface="Avenir"/>
                <a:cs typeface="Avenir"/>
                <a:sym typeface="Avenir"/>
              </a:defRPr>
            </a:lvl5pPr>
            <a:lvl6pPr marL="0" marR="0" lvl="5" indent="0" algn="r" rtl="0">
              <a:spcBef>
                <a:spcPts val="0"/>
              </a:spcBef>
              <a:buNone/>
              <a:defRPr sz="900" b="0" i="0" u="none" strike="noStrike" cap="none">
                <a:solidFill>
                  <a:srgbClr val="7F8EA3"/>
                </a:solidFill>
                <a:latin typeface="Avenir"/>
                <a:ea typeface="Avenir"/>
                <a:cs typeface="Avenir"/>
                <a:sym typeface="Avenir"/>
              </a:defRPr>
            </a:lvl6pPr>
            <a:lvl7pPr marL="0" marR="0" lvl="6" indent="0" algn="r" rtl="0">
              <a:spcBef>
                <a:spcPts val="0"/>
              </a:spcBef>
              <a:buNone/>
              <a:defRPr sz="900" b="0" i="0" u="none" strike="noStrike" cap="none">
                <a:solidFill>
                  <a:srgbClr val="7F8EA3"/>
                </a:solidFill>
                <a:latin typeface="Avenir"/>
                <a:ea typeface="Avenir"/>
                <a:cs typeface="Avenir"/>
                <a:sym typeface="Avenir"/>
              </a:defRPr>
            </a:lvl7pPr>
            <a:lvl8pPr marL="0" marR="0" lvl="7" indent="0" algn="r" rtl="0">
              <a:spcBef>
                <a:spcPts val="0"/>
              </a:spcBef>
              <a:buNone/>
              <a:defRPr sz="900" b="0" i="0" u="none" strike="noStrike" cap="none">
                <a:solidFill>
                  <a:srgbClr val="7F8EA3"/>
                </a:solidFill>
                <a:latin typeface="Avenir"/>
                <a:ea typeface="Avenir"/>
                <a:cs typeface="Avenir"/>
                <a:sym typeface="Avenir"/>
              </a:defRPr>
            </a:lvl8pPr>
            <a:lvl9pPr marL="0" marR="0" lvl="8" indent="0" algn="r" rtl="0">
              <a:spcBef>
                <a:spcPts val="0"/>
              </a:spcBef>
              <a:buNone/>
              <a:defRPr sz="900" b="0" i="0" u="none" strike="noStrike" cap="none">
                <a:solidFill>
                  <a:srgbClr val="7F8EA3"/>
                </a:solidFill>
                <a:latin typeface="Avenir"/>
                <a:ea typeface="Avenir"/>
                <a:cs typeface="Avenir"/>
                <a:sym typeface="Avenir"/>
              </a:defRPr>
            </a:lvl9pPr>
          </a:lstStyle>
          <a:p>
            <a:fld id="{00000000-1234-1234-1234-123412341234}" type="slidenum">
              <a:rPr lang="en-US" smtClean="0"/>
              <a:pPr/>
              <a:t>‹#›</a:t>
            </a:fld>
            <a:endParaRPr lang="en-US"/>
          </a:p>
        </p:txBody>
      </p:sp>
      <p:sp>
        <p:nvSpPr>
          <p:cNvPr id="11" name="Google Shape;11;p1"/>
          <p:cNvSpPr txBox="1">
            <a:spLocks noGrp="1"/>
          </p:cNvSpPr>
          <p:nvPr>
            <p:ph type="body" idx="1"/>
          </p:nvPr>
        </p:nvSpPr>
        <p:spPr>
          <a:xfrm>
            <a:off x="457200" y="247650"/>
            <a:ext cx="8229600" cy="4381425"/>
          </a:xfrm>
          <a:prstGeom prst="rect">
            <a:avLst/>
          </a:prstGeom>
          <a:noFill/>
          <a:ln>
            <a:noFill/>
          </a:ln>
        </p:spPr>
        <p:txBody>
          <a:bodyPr spcFirstLastPara="1" wrap="square" lIns="45700" tIns="45700" rIns="45700" bIns="45700" anchor="ctr" anchorCtr="0">
            <a:noAutofit/>
          </a:bodyPr>
          <a:lstStyle>
            <a:lvl1pPr marL="457200" marR="0" lvl="0" indent="-228600" algn="l" rtl="0">
              <a:lnSpc>
                <a:spcPct val="120000"/>
              </a:lnSpc>
              <a:spcBef>
                <a:spcPts val="800"/>
              </a:spcBef>
              <a:spcAft>
                <a:spcPts val="0"/>
              </a:spcAft>
              <a:buClr>
                <a:srgbClr val="454454"/>
              </a:buClr>
              <a:buSzPts val="2000"/>
              <a:buFont typeface="Source Sans Pro"/>
              <a:buNone/>
              <a:defRPr sz="2000" i="0" u="none" strike="noStrike" cap="none">
                <a:solidFill>
                  <a:srgbClr val="454454"/>
                </a:solidFill>
                <a:latin typeface="Source Sans Pro"/>
                <a:ea typeface="Source Sans Pro"/>
                <a:cs typeface="Source Sans Pro"/>
                <a:sym typeface="Source Sans Pro"/>
              </a:defRPr>
            </a:lvl1pPr>
            <a:lvl2pPr marL="914400" marR="0" lvl="1" indent="-228600" algn="l" rtl="0">
              <a:lnSpc>
                <a:spcPct val="120000"/>
              </a:lnSpc>
              <a:spcBef>
                <a:spcPts val="800"/>
              </a:spcBef>
              <a:spcAft>
                <a:spcPts val="0"/>
              </a:spcAft>
              <a:buClr>
                <a:srgbClr val="454454"/>
              </a:buClr>
              <a:buSzPts val="2000"/>
              <a:buFont typeface="Source Sans Pro"/>
              <a:buNone/>
              <a:defRPr sz="2000" i="0" u="none" strike="noStrike" cap="none">
                <a:solidFill>
                  <a:srgbClr val="454454"/>
                </a:solidFill>
                <a:latin typeface="Source Sans Pro"/>
                <a:ea typeface="Source Sans Pro"/>
                <a:cs typeface="Source Sans Pro"/>
                <a:sym typeface="Source Sans Pro"/>
              </a:defRPr>
            </a:lvl2pPr>
            <a:lvl3pPr marL="1371600" marR="0" lvl="2" indent="-228600" algn="l" rtl="0">
              <a:lnSpc>
                <a:spcPct val="120000"/>
              </a:lnSpc>
              <a:spcBef>
                <a:spcPts val="800"/>
              </a:spcBef>
              <a:spcAft>
                <a:spcPts val="0"/>
              </a:spcAft>
              <a:buClr>
                <a:srgbClr val="454454"/>
              </a:buClr>
              <a:buSzPts val="2000"/>
              <a:buFont typeface="Source Sans Pro"/>
              <a:buNone/>
              <a:defRPr sz="2000" i="0" u="none" strike="noStrike" cap="none">
                <a:solidFill>
                  <a:srgbClr val="454454"/>
                </a:solidFill>
                <a:latin typeface="Source Sans Pro"/>
                <a:ea typeface="Source Sans Pro"/>
                <a:cs typeface="Source Sans Pro"/>
                <a:sym typeface="Source Sans Pro"/>
              </a:defRPr>
            </a:lvl3pPr>
            <a:lvl4pPr marL="1828800" marR="0" lvl="3" indent="-228600" algn="l" rtl="0">
              <a:lnSpc>
                <a:spcPct val="120000"/>
              </a:lnSpc>
              <a:spcBef>
                <a:spcPts val="800"/>
              </a:spcBef>
              <a:spcAft>
                <a:spcPts val="0"/>
              </a:spcAft>
              <a:buClr>
                <a:srgbClr val="454454"/>
              </a:buClr>
              <a:buSzPts val="2000"/>
              <a:buFont typeface="Source Sans Pro"/>
              <a:buNone/>
              <a:defRPr sz="2000" i="0" u="none" strike="noStrike" cap="none">
                <a:solidFill>
                  <a:srgbClr val="454454"/>
                </a:solidFill>
                <a:latin typeface="Source Sans Pro"/>
                <a:ea typeface="Source Sans Pro"/>
                <a:cs typeface="Source Sans Pro"/>
                <a:sym typeface="Source Sans Pro"/>
              </a:defRPr>
            </a:lvl4pPr>
            <a:lvl5pPr marL="2286000" marR="0" lvl="4" indent="-228600" algn="l" rtl="0">
              <a:lnSpc>
                <a:spcPct val="120000"/>
              </a:lnSpc>
              <a:spcBef>
                <a:spcPts val="800"/>
              </a:spcBef>
              <a:spcAft>
                <a:spcPts val="0"/>
              </a:spcAft>
              <a:buClr>
                <a:srgbClr val="454454"/>
              </a:buClr>
              <a:buSzPts val="2000"/>
              <a:buFont typeface="Source Sans Pro"/>
              <a:buNone/>
              <a:defRPr sz="2000" i="0" u="none" strike="noStrike" cap="none">
                <a:solidFill>
                  <a:srgbClr val="454454"/>
                </a:solidFill>
                <a:latin typeface="Source Sans Pro"/>
                <a:ea typeface="Source Sans Pro"/>
                <a:cs typeface="Source Sans Pro"/>
                <a:sym typeface="Source Sans Pro"/>
              </a:defRPr>
            </a:lvl5pPr>
            <a:lvl6pPr marL="2743200" marR="0" lvl="5" indent="-355600" algn="l" rtl="0">
              <a:lnSpc>
                <a:spcPct val="120000"/>
              </a:lnSpc>
              <a:spcBef>
                <a:spcPts val="800"/>
              </a:spcBef>
              <a:spcAft>
                <a:spcPts val="0"/>
              </a:spcAft>
              <a:buClr>
                <a:srgbClr val="454454"/>
              </a:buClr>
              <a:buSzPts val="2000"/>
              <a:buFont typeface="Source Sans Pro"/>
              <a:buChar char="•"/>
              <a:defRPr sz="2000" i="0" u="none" strike="noStrike" cap="none">
                <a:solidFill>
                  <a:srgbClr val="454454"/>
                </a:solidFill>
                <a:latin typeface="Source Sans Pro"/>
                <a:ea typeface="Source Sans Pro"/>
                <a:cs typeface="Source Sans Pro"/>
                <a:sym typeface="Source Sans Pro"/>
              </a:defRPr>
            </a:lvl6pPr>
            <a:lvl7pPr marL="3200400" marR="0" lvl="6" indent="-355600" algn="l" rtl="0">
              <a:lnSpc>
                <a:spcPct val="120000"/>
              </a:lnSpc>
              <a:spcBef>
                <a:spcPts val="800"/>
              </a:spcBef>
              <a:spcAft>
                <a:spcPts val="0"/>
              </a:spcAft>
              <a:buClr>
                <a:srgbClr val="454454"/>
              </a:buClr>
              <a:buSzPts val="2000"/>
              <a:buFont typeface="Source Sans Pro"/>
              <a:buChar char="•"/>
              <a:defRPr sz="2000" i="0" u="none" strike="noStrike" cap="none">
                <a:solidFill>
                  <a:srgbClr val="454454"/>
                </a:solidFill>
                <a:latin typeface="Source Sans Pro"/>
                <a:ea typeface="Source Sans Pro"/>
                <a:cs typeface="Source Sans Pro"/>
                <a:sym typeface="Source Sans Pro"/>
              </a:defRPr>
            </a:lvl7pPr>
            <a:lvl8pPr marL="3657600" marR="0" lvl="7" indent="-355600" algn="l" rtl="0">
              <a:lnSpc>
                <a:spcPct val="120000"/>
              </a:lnSpc>
              <a:spcBef>
                <a:spcPts val="800"/>
              </a:spcBef>
              <a:spcAft>
                <a:spcPts val="0"/>
              </a:spcAft>
              <a:buClr>
                <a:srgbClr val="454454"/>
              </a:buClr>
              <a:buSzPts val="2000"/>
              <a:buFont typeface="Source Sans Pro"/>
              <a:buChar char="•"/>
              <a:defRPr sz="2000" i="0" u="none" strike="noStrike" cap="none">
                <a:solidFill>
                  <a:srgbClr val="454454"/>
                </a:solidFill>
                <a:latin typeface="Source Sans Pro"/>
                <a:ea typeface="Source Sans Pro"/>
                <a:cs typeface="Source Sans Pro"/>
                <a:sym typeface="Source Sans Pro"/>
              </a:defRPr>
            </a:lvl8pPr>
            <a:lvl9pPr marL="4114800" marR="0" lvl="8" indent="-355600" algn="l" rtl="0">
              <a:lnSpc>
                <a:spcPct val="120000"/>
              </a:lnSpc>
              <a:spcBef>
                <a:spcPts val="800"/>
              </a:spcBef>
              <a:spcAft>
                <a:spcPts val="0"/>
              </a:spcAft>
              <a:buClr>
                <a:srgbClr val="454454"/>
              </a:buClr>
              <a:buSzPts val="2000"/>
              <a:buFont typeface="Source Sans Pro"/>
              <a:buChar char="•"/>
              <a:defRPr sz="2000" i="0" u="none" strike="noStrike" cap="none">
                <a:solidFill>
                  <a:srgbClr val="454454"/>
                </a:solidFill>
                <a:latin typeface="Source Sans Pro"/>
                <a:ea typeface="Source Sans Pro"/>
                <a:cs typeface="Source Sans Pro"/>
                <a:sym typeface="Source Sans Pro"/>
              </a:defRPr>
            </a:lvl9pPr>
          </a:lstStyle>
          <a:p>
            <a:endParaRPr/>
          </a:p>
        </p:txBody>
      </p:sp>
      <p:sp>
        <p:nvSpPr>
          <p:cNvPr id="12" name="Google Shape;12;p1"/>
          <p:cNvSpPr txBox="1">
            <a:spLocks noGrp="1"/>
          </p:cNvSpPr>
          <p:nvPr>
            <p:ph type="title"/>
          </p:nvPr>
        </p:nvSpPr>
        <p:spPr>
          <a:xfrm>
            <a:off x="457200" y="205979"/>
            <a:ext cx="8229600" cy="857250"/>
          </a:xfrm>
          <a:prstGeom prst="rect">
            <a:avLst/>
          </a:prstGeom>
          <a:noFill/>
          <a:ln>
            <a:noFill/>
          </a:ln>
        </p:spPr>
        <p:txBody>
          <a:bodyPr spcFirstLastPara="1" wrap="square" lIns="45700" tIns="45700" rIns="45700" bIns="45700" anchor="t" anchorCtr="0">
            <a:noAutofit/>
          </a:bodyPr>
          <a:lstStyle>
            <a:lvl1pPr marR="0" lvl="0" algn="l" rtl="0">
              <a:lnSpc>
                <a:spcPct val="100000"/>
              </a:lnSpc>
              <a:spcBef>
                <a:spcPts val="0"/>
              </a:spcBef>
              <a:spcAft>
                <a:spcPts val="0"/>
              </a:spcAft>
              <a:buClr>
                <a:schemeClr val="accent1"/>
              </a:buClr>
              <a:buSzPts val="3600"/>
              <a:buFont typeface="Bitter"/>
              <a:buNone/>
              <a:defRPr sz="3600" i="0" u="none" strike="noStrike" cap="none">
                <a:solidFill>
                  <a:schemeClr val="accent1"/>
                </a:solidFill>
                <a:latin typeface="Bitter"/>
                <a:ea typeface="Bitter"/>
                <a:cs typeface="Bitter"/>
                <a:sym typeface="Bitter"/>
              </a:defRPr>
            </a:lvl1pPr>
            <a:lvl2pPr marR="0" lvl="1" algn="l" rtl="0">
              <a:lnSpc>
                <a:spcPct val="100000"/>
              </a:lnSpc>
              <a:spcBef>
                <a:spcPts val="0"/>
              </a:spcBef>
              <a:spcAft>
                <a:spcPts val="0"/>
              </a:spcAft>
              <a:buClr>
                <a:schemeClr val="accent1"/>
              </a:buClr>
              <a:buSzPts val="3600"/>
              <a:buFont typeface="Bitter"/>
              <a:buNone/>
              <a:defRPr sz="3600" i="0" u="none" strike="noStrike" cap="none">
                <a:solidFill>
                  <a:schemeClr val="accent1"/>
                </a:solidFill>
                <a:latin typeface="Bitter"/>
                <a:ea typeface="Bitter"/>
                <a:cs typeface="Bitter"/>
                <a:sym typeface="Bitter"/>
              </a:defRPr>
            </a:lvl2pPr>
            <a:lvl3pPr marR="0" lvl="2" algn="l" rtl="0">
              <a:lnSpc>
                <a:spcPct val="100000"/>
              </a:lnSpc>
              <a:spcBef>
                <a:spcPts val="0"/>
              </a:spcBef>
              <a:spcAft>
                <a:spcPts val="0"/>
              </a:spcAft>
              <a:buClr>
                <a:schemeClr val="accent1"/>
              </a:buClr>
              <a:buSzPts val="3600"/>
              <a:buFont typeface="Bitter"/>
              <a:buNone/>
              <a:defRPr sz="3600" i="0" u="none" strike="noStrike" cap="none">
                <a:solidFill>
                  <a:schemeClr val="accent1"/>
                </a:solidFill>
                <a:latin typeface="Bitter"/>
                <a:ea typeface="Bitter"/>
                <a:cs typeface="Bitter"/>
                <a:sym typeface="Bitter"/>
              </a:defRPr>
            </a:lvl3pPr>
            <a:lvl4pPr marR="0" lvl="3" algn="l" rtl="0">
              <a:lnSpc>
                <a:spcPct val="100000"/>
              </a:lnSpc>
              <a:spcBef>
                <a:spcPts val="0"/>
              </a:spcBef>
              <a:spcAft>
                <a:spcPts val="0"/>
              </a:spcAft>
              <a:buClr>
                <a:schemeClr val="accent1"/>
              </a:buClr>
              <a:buSzPts val="3600"/>
              <a:buFont typeface="Bitter"/>
              <a:buNone/>
              <a:defRPr sz="3600" i="0" u="none" strike="noStrike" cap="none">
                <a:solidFill>
                  <a:schemeClr val="accent1"/>
                </a:solidFill>
                <a:latin typeface="Bitter"/>
                <a:ea typeface="Bitter"/>
                <a:cs typeface="Bitter"/>
                <a:sym typeface="Bitter"/>
              </a:defRPr>
            </a:lvl4pPr>
            <a:lvl5pPr marR="0" lvl="4" algn="l" rtl="0">
              <a:lnSpc>
                <a:spcPct val="100000"/>
              </a:lnSpc>
              <a:spcBef>
                <a:spcPts val="0"/>
              </a:spcBef>
              <a:spcAft>
                <a:spcPts val="0"/>
              </a:spcAft>
              <a:buClr>
                <a:schemeClr val="accent1"/>
              </a:buClr>
              <a:buSzPts val="3600"/>
              <a:buFont typeface="Bitter"/>
              <a:buNone/>
              <a:defRPr sz="3600" i="0" u="none" strike="noStrike" cap="none">
                <a:solidFill>
                  <a:schemeClr val="accent1"/>
                </a:solidFill>
                <a:latin typeface="Bitter"/>
                <a:ea typeface="Bitter"/>
                <a:cs typeface="Bitter"/>
                <a:sym typeface="Bitter"/>
              </a:defRPr>
            </a:lvl5pPr>
            <a:lvl6pPr marR="0" lvl="5" algn="l" rtl="0">
              <a:lnSpc>
                <a:spcPct val="100000"/>
              </a:lnSpc>
              <a:spcBef>
                <a:spcPts val="0"/>
              </a:spcBef>
              <a:spcAft>
                <a:spcPts val="0"/>
              </a:spcAft>
              <a:buClr>
                <a:schemeClr val="accent1"/>
              </a:buClr>
              <a:buSzPts val="3600"/>
              <a:buFont typeface="Bitter"/>
              <a:buNone/>
              <a:defRPr sz="3600" i="0" u="none" strike="noStrike" cap="none">
                <a:solidFill>
                  <a:schemeClr val="accent1"/>
                </a:solidFill>
                <a:latin typeface="Bitter"/>
                <a:ea typeface="Bitter"/>
                <a:cs typeface="Bitter"/>
                <a:sym typeface="Bitter"/>
              </a:defRPr>
            </a:lvl6pPr>
            <a:lvl7pPr marR="0" lvl="6" algn="l" rtl="0">
              <a:lnSpc>
                <a:spcPct val="100000"/>
              </a:lnSpc>
              <a:spcBef>
                <a:spcPts val="0"/>
              </a:spcBef>
              <a:spcAft>
                <a:spcPts val="0"/>
              </a:spcAft>
              <a:buClr>
                <a:schemeClr val="accent1"/>
              </a:buClr>
              <a:buSzPts val="3600"/>
              <a:buFont typeface="Bitter"/>
              <a:buNone/>
              <a:defRPr sz="3600" i="0" u="none" strike="noStrike" cap="none">
                <a:solidFill>
                  <a:schemeClr val="accent1"/>
                </a:solidFill>
                <a:latin typeface="Bitter"/>
                <a:ea typeface="Bitter"/>
                <a:cs typeface="Bitter"/>
                <a:sym typeface="Bitter"/>
              </a:defRPr>
            </a:lvl7pPr>
            <a:lvl8pPr marR="0" lvl="7" algn="l" rtl="0">
              <a:lnSpc>
                <a:spcPct val="100000"/>
              </a:lnSpc>
              <a:spcBef>
                <a:spcPts val="0"/>
              </a:spcBef>
              <a:spcAft>
                <a:spcPts val="0"/>
              </a:spcAft>
              <a:buClr>
                <a:schemeClr val="accent1"/>
              </a:buClr>
              <a:buSzPts val="3600"/>
              <a:buFont typeface="Bitter"/>
              <a:buNone/>
              <a:defRPr sz="3600" i="0" u="none" strike="noStrike" cap="none">
                <a:solidFill>
                  <a:schemeClr val="accent1"/>
                </a:solidFill>
                <a:latin typeface="Bitter"/>
                <a:ea typeface="Bitter"/>
                <a:cs typeface="Bitter"/>
                <a:sym typeface="Bitter"/>
              </a:defRPr>
            </a:lvl8pPr>
            <a:lvl9pPr marR="0" lvl="8" algn="l" rtl="0">
              <a:lnSpc>
                <a:spcPct val="100000"/>
              </a:lnSpc>
              <a:spcBef>
                <a:spcPts val="0"/>
              </a:spcBef>
              <a:spcAft>
                <a:spcPts val="0"/>
              </a:spcAft>
              <a:buClr>
                <a:schemeClr val="accent1"/>
              </a:buClr>
              <a:buSzPts val="3600"/>
              <a:buFont typeface="Bitter"/>
              <a:buNone/>
              <a:defRPr sz="3600" i="0" u="none" strike="noStrike" cap="none">
                <a:solidFill>
                  <a:schemeClr val="accent1"/>
                </a:solidFill>
                <a:latin typeface="Bitter"/>
                <a:ea typeface="Bitter"/>
                <a:cs typeface="Bitter"/>
                <a:sym typeface="Bitter"/>
              </a:defRPr>
            </a:lvl9pPr>
          </a:lstStyle>
          <a:p>
            <a:endParaRPr/>
          </a:p>
        </p:txBody>
      </p:sp>
    </p:spTree>
    <p:extLst>
      <p:ext uri="{BB962C8B-B14F-4D97-AF65-F5344CB8AC3E}">
        <p14:creationId xmlns:p14="http://schemas.microsoft.com/office/powerpoint/2010/main" val="3651233782"/>
      </p:ext>
    </p:extLst>
  </p:cSld>
  <p:clrMap bg1="lt1" tx1="dk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ennifer.lee27@va.gov"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mailto:Ryan.Thurlwell@va.gov"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4.xml"/><Relationship Id="rId5" Type="http://schemas.openxmlformats.org/officeDocument/2006/relationships/image" Target="../media/image12.sv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crdownload"/></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content/tier-2-content-IA-and-design/content-tiers-VA.gov.pdf" TargetMode="External"/><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Shape 266"/>
        <p:cNvGrpSpPr/>
        <p:nvPr/>
      </p:nvGrpSpPr>
      <p:grpSpPr>
        <a:xfrm>
          <a:off x="0" y="0"/>
          <a:ext cx="0" cy="0"/>
          <a:chOff x="0" y="0"/>
          <a:chExt cx="0" cy="0"/>
        </a:xfrm>
      </p:grpSpPr>
      <p:sp>
        <p:nvSpPr>
          <p:cNvPr id="267" name="Google Shape;267;p1"/>
          <p:cNvSpPr txBox="1"/>
          <p:nvPr/>
        </p:nvSpPr>
        <p:spPr>
          <a:xfrm>
            <a:off x="0" y="1584744"/>
            <a:ext cx="9144000" cy="13208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chemeClr val="lt1"/>
              </a:buClr>
              <a:buSzPts val="3200"/>
              <a:buFont typeface="Source Sans Pro"/>
              <a:buNone/>
            </a:pPr>
            <a:r>
              <a:rPr lang="en-US" sz="3200" b="0" i="0" u="none" strike="noStrike" cap="none" dirty="0">
                <a:solidFill>
                  <a:schemeClr val="lt1"/>
                </a:solidFill>
                <a:latin typeface="Source Sans Pro"/>
                <a:ea typeface="Source Sans Pro"/>
                <a:cs typeface="Source Sans Pro"/>
                <a:sym typeface="Source Sans Pro"/>
              </a:rPr>
              <a:t>Learning center: Research, </a:t>
            </a:r>
          </a:p>
          <a:p>
            <a:pPr marL="0" marR="0" lvl="0" indent="0" algn="ctr" rtl="0">
              <a:lnSpc>
                <a:spcPct val="120000"/>
              </a:lnSpc>
              <a:spcBef>
                <a:spcPts val="0"/>
              </a:spcBef>
              <a:spcAft>
                <a:spcPts val="0"/>
              </a:spcAft>
              <a:buClr>
                <a:schemeClr val="lt1"/>
              </a:buClr>
              <a:buSzPts val="3200"/>
              <a:buFont typeface="Source Sans Pro"/>
              <a:buNone/>
            </a:pPr>
            <a:r>
              <a:rPr lang="en-US" sz="3200" b="0" i="0" u="none" strike="noStrike" cap="none" dirty="0">
                <a:solidFill>
                  <a:schemeClr val="lt1"/>
                </a:solidFill>
                <a:latin typeface="Source Sans Pro"/>
                <a:ea typeface="Source Sans Pro"/>
                <a:cs typeface="Source Sans Pro"/>
                <a:sym typeface="Source Sans Pro"/>
              </a:rPr>
              <a:t>take-aways, and MVP roadmap</a:t>
            </a:r>
            <a:endParaRPr dirty="0"/>
          </a:p>
        </p:txBody>
      </p:sp>
      <p:sp>
        <p:nvSpPr>
          <p:cNvPr id="268" name="Google Shape;268;p1"/>
          <p:cNvSpPr txBox="1"/>
          <p:nvPr/>
        </p:nvSpPr>
        <p:spPr>
          <a:xfrm>
            <a:off x="0" y="3548818"/>
            <a:ext cx="9144000" cy="13208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600"/>
              </a:spcBef>
              <a:spcAft>
                <a:spcPts val="0"/>
              </a:spcAft>
              <a:buClr>
                <a:srgbClr val="F2F2F2"/>
              </a:buClr>
              <a:buSzPts val="1400"/>
              <a:buFont typeface="Arial"/>
              <a:buNone/>
            </a:pPr>
            <a:r>
              <a:rPr lang="en-US" sz="1100" b="0" i="0" u="none" strike="noStrike" cap="none" dirty="0">
                <a:solidFill>
                  <a:srgbClr val="F2F2F2"/>
                </a:solidFill>
                <a:latin typeface="Source Sans Pro" panose="020B0503030403020204" pitchFamily="34" charset="0"/>
                <a:ea typeface="Source Sans Pro" panose="020B0503030403020204" pitchFamily="34" charset="0"/>
                <a:cs typeface="Source Sans Pro"/>
                <a:sym typeface="Source Sans Pro"/>
              </a:rPr>
              <a:t>August 2020</a:t>
            </a:r>
          </a:p>
          <a:p>
            <a:pPr marL="0" marR="0" lvl="0" indent="0" algn="ctr" rtl="0">
              <a:lnSpc>
                <a:spcPct val="120000"/>
              </a:lnSpc>
              <a:spcBef>
                <a:spcPts val="600"/>
              </a:spcBef>
              <a:spcAft>
                <a:spcPts val="0"/>
              </a:spcAft>
              <a:buClr>
                <a:srgbClr val="F2F2F2"/>
              </a:buClr>
              <a:buSzPts val="1400"/>
              <a:buFont typeface="Arial"/>
              <a:buNone/>
            </a:pPr>
            <a:r>
              <a:rPr lang="en-US" sz="1100" b="0" i="0" u="none" strike="noStrike" cap="none" dirty="0">
                <a:solidFill>
                  <a:srgbClr val="F2F2F2"/>
                </a:solidFill>
                <a:latin typeface="Source Sans Pro" panose="020B0503030403020204" pitchFamily="34" charset="0"/>
                <a:ea typeface="Source Sans Pro" panose="020B0503030403020204" pitchFamily="34" charset="0"/>
                <a:cs typeface="Source Sans Pro"/>
                <a:sym typeface="Source Sans Pro"/>
              </a:rPr>
              <a:t>Public Website Team | Digital Experience Product Office</a:t>
            </a:r>
            <a:endParaRPr sz="1100" dirty="0">
              <a:latin typeface="Source Sans Pro" panose="020B0503030403020204" pitchFamily="34" charset="0"/>
              <a:ea typeface="Source Sans Pro" panose="020B0503030403020204" pitchFamily="34" charset="0"/>
            </a:endParaRPr>
          </a:p>
          <a:p>
            <a:pPr algn="ctr">
              <a:lnSpc>
                <a:spcPct val="120000"/>
              </a:lnSpc>
              <a:spcBef>
                <a:spcPts val="600"/>
              </a:spcBef>
              <a:buClr>
                <a:srgbClr val="F2F2F2"/>
              </a:buClr>
              <a:buSzPts val="1400"/>
            </a:pPr>
            <a:r>
              <a:rPr lang="en-US" sz="1100" dirty="0">
                <a:solidFill>
                  <a:srgbClr val="F2F2F2"/>
                </a:solidFill>
                <a:latin typeface="Source Sans Pro" panose="020B0503030403020204" pitchFamily="34" charset="0"/>
                <a:ea typeface="Source Sans Pro" panose="020B0503030403020204" pitchFamily="34" charset="0"/>
                <a:cs typeface="Source Sans Pro"/>
                <a:sym typeface="Source Sans Pro"/>
              </a:rPr>
              <a:t>Product: </a:t>
            </a:r>
            <a:r>
              <a:rPr lang="en-US" sz="1100" u="sng" dirty="0">
                <a:solidFill>
                  <a:schemeClr val="bg1"/>
                </a:solidFill>
                <a:latin typeface="Source Sans Pro" panose="020B0503030403020204" pitchFamily="34" charset="0"/>
                <a:ea typeface="Source Sans Pro" panose="020B0503030403020204" pitchFamily="34" charset="0"/>
                <a:cs typeface="Source Sans Pro"/>
                <a:sym typeface="Source Sans Pro"/>
                <a:hlinkClick r:id="rId3">
                  <a:extLst>
                    <a:ext uri="{A12FA001-AC4F-418D-AE19-62706E023703}">
                      <ahyp:hlinkClr xmlns:ahyp="http://schemas.microsoft.com/office/drawing/2018/hyperlinkcolor" val="tx"/>
                    </a:ext>
                  </a:extLst>
                </a:hlinkClick>
              </a:rPr>
              <a:t>Jennifer.lee27@va.</a:t>
            </a:r>
            <a:r>
              <a:rPr lang="en-US" sz="1100" dirty="0">
                <a:solidFill>
                  <a:schemeClr val="bg1"/>
                </a:solidFill>
                <a:latin typeface="Source Sans Pro" panose="020B0503030403020204" pitchFamily="34" charset="0"/>
                <a:ea typeface="Source Sans Pro" panose="020B0503030403020204" pitchFamily="34" charset="0"/>
                <a:cs typeface="Source Sans Pro"/>
                <a:sym typeface="Source Sans Pro"/>
                <a:hlinkClick r:id="rId3">
                  <a:extLst>
                    <a:ext uri="{A12FA001-AC4F-418D-AE19-62706E023703}">
                      <ahyp:hlinkClr xmlns:ahyp="http://schemas.microsoft.com/office/drawing/2018/hyperlinkcolor" val="tx"/>
                    </a:ext>
                  </a:extLst>
                </a:hlinkClick>
              </a:rPr>
              <a:t>gov</a:t>
            </a:r>
            <a:r>
              <a:rPr lang="en-US" sz="1100" dirty="0">
                <a:solidFill>
                  <a:schemeClr val="bg1"/>
                </a:solidFill>
                <a:latin typeface="Source Sans Pro" panose="020B0503030403020204" pitchFamily="34" charset="0"/>
                <a:ea typeface="Source Sans Pro" panose="020B0503030403020204" pitchFamily="34" charset="0"/>
                <a:cs typeface="Source Sans Pro"/>
                <a:sym typeface="Source Sans Pro"/>
              </a:rPr>
              <a:t>   </a:t>
            </a:r>
            <a:r>
              <a:rPr lang="en-US" sz="1100" dirty="0">
                <a:solidFill>
                  <a:schemeClr val="lt1"/>
                </a:solidFill>
                <a:latin typeface="Source Sans Pro" panose="020B0503030403020204" pitchFamily="34" charset="0"/>
                <a:ea typeface="Source Sans Pro" panose="020B0503030403020204" pitchFamily="34" charset="0"/>
                <a:cs typeface="Source Sans Pro"/>
                <a:sym typeface="Source Sans Pro"/>
              </a:rPr>
              <a:t>Design</a:t>
            </a:r>
            <a:r>
              <a:rPr lang="en-US" sz="1100" dirty="0">
                <a:solidFill>
                  <a:schemeClr val="bg1"/>
                </a:solidFill>
                <a:latin typeface="Source Sans Pro" panose="020B0503030403020204" pitchFamily="34" charset="0"/>
                <a:ea typeface="Source Sans Pro" panose="020B0503030403020204" pitchFamily="34" charset="0"/>
                <a:cs typeface="Source Sans Pro"/>
                <a:sym typeface="Source Sans Pro"/>
              </a:rPr>
              <a:t>: </a:t>
            </a:r>
            <a:r>
              <a:rPr lang="en-US" sz="1100" dirty="0">
                <a:solidFill>
                  <a:schemeClr val="bg1"/>
                </a:solidFill>
                <a:latin typeface="Source Sans Pro" panose="020B0503030403020204" pitchFamily="34" charset="0"/>
                <a:ea typeface="Source Sans Pro" panose="020B0503030403020204" pitchFamily="34" charset="0"/>
                <a:cs typeface="Source Sans Pro"/>
                <a:sym typeface="Source Sans Pro"/>
                <a:hlinkClick r:id="rId4">
                  <a:extLst>
                    <a:ext uri="{A12FA001-AC4F-418D-AE19-62706E023703}">
                      <ahyp:hlinkClr xmlns:ahyp="http://schemas.microsoft.com/office/drawing/2018/hyperlinkcolor" val="tx"/>
                    </a:ext>
                  </a:extLst>
                </a:hlinkClick>
              </a:rPr>
              <a:t>Ryan.Thurlwell@va.gov</a:t>
            </a:r>
            <a:r>
              <a:rPr lang="en-US" sz="1100" dirty="0">
                <a:solidFill>
                  <a:schemeClr val="bg1"/>
                </a:solidFill>
                <a:latin typeface="Source Sans Pro" panose="020B0503030403020204" pitchFamily="34" charset="0"/>
                <a:ea typeface="Source Sans Pro" panose="020B0503030403020204" pitchFamily="34" charset="0"/>
                <a:cs typeface="Source Sans Pro"/>
                <a:sym typeface="Source Sans Pro"/>
              </a:rPr>
              <a:t> </a:t>
            </a:r>
          </a:p>
        </p:txBody>
      </p:sp>
      <p:pic>
        <p:nvPicPr>
          <p:cNvPr id="269" name="Google Shape;269;p1"/>
          <p:cNvPicPr preferRelativeResize="0"/>
          <p:nvPr/>
        </p:nvPicPr>
        <p:blipFill rotWithShape="1">
          <a:blip r:embed="rId5">
            <a:alphaModFix/>
          </a:blip>
          <a:srcRect/>
          <a:stretch/>
        </p:blipFill>
        <p:spPr>
          <a:xfrm>
            <a:off x="3911600" y="263944"/>
            <a:ext cx="1320800" cy="1320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0BD6D3-FFBA-2D48-B780-E47F48225F66}"/>
              </a:ext>
            </a:extLst>
          </p:cNvPr>
          <p:cNvSpPr>
            <a:spLocks noGrp="1"/>
          </p:cNvSpPr>
          <p:nvPr>
            <p:ph type="sldNum" sz="quarter" idx="12"/>
          </p:nvPr>
        </p:nvSpPr>
        <p:spPr/>
        <p:txBody>
          <a:bodyPr/>
          <a:lstStyle/>
          <a:p>
            <a:fld id="{C9F7588F-6348-F24B-A92C-146CC9ED7FC5}" type="slidenum">
              <a:rPr lang="en-US" smtClean="0"/>
              <a:t>10</a:t>
            </a:fld>
            <a:endParaRPr lang="en-US" dirty="0"/>
          </a:p>
        </p:txBody>
      </p:sp>
      <p:sp>
        <p:nvSpPr>
          <p:cNvPr id="5" name="Title 4">
            <a:extLst>
              <a:ext uri="{FF2B5EF4-FFF2-40B4-BE49-F238E27FC236}">
                <a16:creationId xmlns:a16="http://schemas.microsoft.com/office/drawing/2014/main" id="{2D07CA56-648D-394F-AE5C-16AD639070E8}"/>
              </a:ext>
            </a:extLst>
          </p:cNvPr>
          <p:cNvSpPr>
            <a:spLocks noGrp="1"/>
          </p:cNvSpPr>
          <p:nvPr>
            <p:ph type="title"/>
          </p:nvPr>
        </p:nvSpPr>
        <p:spPr>
          <a:xfrm>
            <a:off x="114300" y="-1"/>
            <a:ext cx="6837645" cy="1350897"/>
          </a:xfrm>
        </p:spPr>
        <p:txBody>
          <a:bodyPr>
            <a:normAutofit/>
          </a:bodyPr>
          <a:lstStyle/>
          <a:p>
            <a:r>
              <a:rPr lang="en-US" dirty="0"/>
              <a:t>Optimize benefit hubs for applying and managing</a:t>
            </a:r>
          </a:p>
        </p:txBody>
      </p:sp>
      <p:sp>
        <p:nvSpPr>
          <p:cNvPr id="2" name="TextBox 1">
            <a:extLst>
              <a:ext uri="{FF2B5EF4-FFF2-40B4-BE49-F238E27FC236}">
                <a16:creationId xmlns:a16="http://schemas.microsoft.com/office/drawing/2014/main" id="{338ABC53-DA2F-4967-BEDC-2A3277051B37}"/>
              </a:ext>
            </a:extLst>
          </p:cNvPr>
          <p:cNvSpPr txBox="1"/>
          <p:nvPr/>
        </p:nvSpPr>
        <p:spPr>
          <a:xfrm>
            <a:off x="228252" y="1000168"/>
            <a:ext cx="4819737" cy="3293209"/>
          </a:xfrm>
          <a:prstGeom prst="rect">
            <a:avLst/>
          </a:prstGeom>
          <a:noFill/>
        </p:spPr>
        <p:txBody>
          <a:bodyPr wrap="square" rtlCol="0">
            <a:spAutoFit/>
          </a:bodyPr>
          <a:lstStyle/>
          <a:p>
            <a:r>
              <a:rPr lang="en-US" sz="1600" b="1" dirty="0">
                <a:solidFill>
                  <a:schemeClr val="accent1"/>
                </a:solidFill>
              </a:rPr>
              <a:t>Optimize benefit hub content for:</a:t>
            </a:r>
            <a:br>
              <a:rPr lang="en-US" sz="1600" b="1" dirty="0">
                <a:solidFill>
                  <a:schemeClr val="accent1"/>
                </a:solidFill>
              </a:rPr>
            </a:br>
            <a:endParaRPr lang="en-US" sz="1600" b="1" dirty="0">
              <a:solidFill>
                <a:schemeClr val="accent1"/>
              </a:solidFill>
            </a:endParaRPr>
          </a:p>
          <a:p>
            <a:pPr marL="285750" indent="-285750">
              <a:buFont typeface="Arial" panose="020B0604020202020204" pitchFamily="34" charset="0"/>
              <a:buChar char="•"/>
            </a:pPr>
            <a:r>
              <a:rPr lang="en-US" sz="1600" dirty="0"/>
              <a:t>Applying, enrolling, filing, eligibility</a:t>
            </a:r>
            <a:br>
              <a:rPr lang="en-US" sz="1600" dirty="0"/>
            </a:br>
            <a:endParaRPr lang="en-US" sz="1600" dirty="0"/>
          </a:p>
          <a:p>
            <a:pPr marL="285750" indent="-285750">
              <a:buFont typeface="Arial" panose="020B0604020202020204" pitchFamily="34" charset="0"/>
              <a:buChar char="•"/>
            </a:pPr>
            <a:r>
              <a:rPr lang="en-US" sz="1600" dirty="0"/>
              <a:t>Signing in to manage tasks</a:t>
            </a:r>
            <a:br>
              <a:rPr lang="en-US" sz="1600" dirty="0"/>
            </a:br>
            <a:endParaRPr lang="en-US" sz="1600" dirty="0"/>
          </a:p>
          <a:p>
            <a:pPr marL="285750" indent="-285750">
              <a:buFont typeface="Arial" panose="020B0604020202020204" pitchFamily="34" charset="0"/>
              <a:buChar char="•"/>
            </a:pPr>
            <a:r>
              <a:rPr lang="en-US" sz="1600" dirty="0"/>
              <a:t>Creating a VA.gov account</a:t>
            </a:r>
          </a:p>
          <a:p>
            <a:endParaRPr lang="en-US" sz="1600" dirty="0"/>
          </a:p>
          <a:p>
            <a:r>
              <a:rPr lang="en-US" sz="1600" dirty="0"/>
              <a:t>All content – even tier 3 office content and VA ‘marketing’ efforts – will point to benefit hubs. </a:t>
            </a:r>
          </a:p>
          <a:p>
            <a:endParaRPr lang="en-US" sz="1600" dirty="0"/>
          </a:p>
          <a:p>
            <a:r>
              <a:rPr lang="en-US" sz="1600" dirty="0"/>
              <a:t>It will become more important to make the hubs optimized for conversion.</a:t>
            </a:r>
          </a:p>
        </p:txBody>
      </p:sp>
      <p:pic>
        <p:nvPicPr>
          <p:cNvPr id="6" name="Picture 5">
            <a:extLst>
              <a:ext uri="{FF2B5EF4-FFF2-40B4-BE49-F238E27FC236}">
                <a16:creationId xmlns:a16="http://schemas.microsoft.com/office/drawing/2014/main" id="{E86C9CC1-1DA4-462F-B476-EE5549C00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6442" y="121205"/>
            <a:ext cx="909867" cy="5034061"/>
          </a:xfrm>
          <a:prstGeom prst="rect">
            <a:avLst/>
          </a:prstGeom>
          <a:ln>
            <a:solidFill>
              <a:schemeClr val="tx2"/>
            </a:solidFill>
          </a:ln>
        </p:spPr>
      </p:pic>
    </p:spTree>
    <p:extLst>
      <p:ext uri="{BB962C8B-B14F-4D97-AF65-F5344CB8AC3E}">
        <p14:creationId xmlns:p14="http://schemas.microsoft.com/office/powerpoint/2010/main" val="10228227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
          <p:cNvSpPr txBox="1">
            <a:spLocks noGrp="1"/>
          </p:cNvSpPr>
          <p:nvPr>
            <p:ph type="title"/>
          </p:nvPr>
        </p:nvSpPr>
        <p:spPr>
          <a:xfrm>
            <a:off x="457200" y="2208037"/>
            <a:ext cx="8229600" cy="599709"/>
          </a:xfrm>
          <a:prstGeom prst="rect">
            <a:avLst/>
          </a:prstGeom>
          <a:noFill/>
          <a:ln>
            <a:noFill/>
          </a:ln>
        </p:spPr>
        <p:txBody>
          <a:bodyPr spcFirstLastPara="1" wrap="square" lIns="91425" tIns="45700" rIns="91425" bIns="45700" anchor="b" anchorCtr="0">
            <a:normAutofit/>
          </a:bodyPr>
          <a:lstStyle/>
          <a:p>
            <a:pPr lvl="0">
              <a:buSzPts val="2800"/>
            </a:pPr>
            <a:r>
              <a:rPr lang="en-US" sz="2800" b="0" dirty="0"/>
              <a:t>What kind of content belongs in the learning center? </a:t>
            </a:r>
            <a:endParaRPr b="0" dirty="0"/>
          </a:p>
        </p:txBody>
      </p:sp>
      <p:sp>
        <p:nvSpPr>
          <p:cNvPr id="284" name="Google Shape;284;p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11</a:t>
            </a:fld>
            <a:endParaRPr dirty="0">
              <a:latin typeface="Source Sans Pro"/>
              <a:ea typeface="Source Sans Pro"/>
              <a:cs typeface="Source Sans Pro"/>
              <a:sym typeface="Source Sans Pro"/>
            </a:endParaRPr>
          </a:p>
        </p:txBody>
      </p:sp>
      <p:sp>
        <p:nvSpPr>
          <p:cNvPr id="285" name="Google Shape;285;p3"/>
          <p:cNvSpPr txBox="1"/>
          <p:nvPr/>
        </p:nvSpPr>
        <p:spPr>
          <a:xfrm>
            <a:off x="457200" y="2887941"/>
            <a:ext cx="8229600" cy="599709"/>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chemeClr val="lt1"/>
              </a:buClr>
              <a:buSzPts val="2800"/>
              <a:buFont typeface="Source Sans Pro"/>
              <a:buNone/>
            </a:pPr>
            <a:endParaRPr sz="2800" b="1" i="0" u="none" strike="noStrike" cap="none" dirty="0">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65124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0BD6D3-FFBA-2D48-B780-E47F48225F66}"/>
              </a:ext>
            </a:extLst>
          </p:cNvPr>
          <p:cNvSpPr>
            <a:spLocks noGrp="1"/>
          </p:cNvSpPr>
          <p:nvPr>
            <p:ph type="sldNum" sz="quarter" idx="12"/>
          </p:nvPr>
        </p:nvSpPr>
        <p:spPr/>
        <p:txBody>
          <a:bodyPr/>
          <a:lstStyle/>
          <a:p>
            <a:fld id="{C9F7588F-6348-F24B-A92C-146CC9ED7FC5}" type="slidenum">
              <a:rPr lang="en-US" smtClean="0"/>
              <a:t>12</a:t>
            </a:fld>
            <a:endParaRPr lang="en-US" dirty="0"/>
          </a:p>
        </p:txBody>
      </p:sp>
      <p:sp>
        <p:nvSpPr>
          <p:cNvPr id="5" name="Title 4">
            <a:extLst>
              <a:ext uri="{FF2B5EF4-FFF2-40B4-BE49-F238E27FC236}">
                <a16:creationId xmlns:a16="http://schemas.microsoft.com/office/drawing/2014/main" id="{2D07CA56-648D-394F-AE5C-16AD639070E8}"/>
              </a:ext>
            </a:extLst>
          </p:cNvPr>
          <p:cNvSpPr>
            <a:spLocks noGrp="1"/>
          </p:cNvSpPr>
          <p:nvPr>
            <p:ph type="title"/>
          </p:nvPr>
        </p:nvSpPr>
        <p:spPr>
          <a:xfrm>
            <a:off x="107576" y="100807"/>
            <a:ext cx="9036424" cy="939253"/>
          </a:xfrm>
        </p:spPr>
        <p:txBody>
          <a:bodyPr>
            <a:normAutofit/>
          </a:bodyPr>
          <a:lstStyle/>
          <a:p>
            <a:r>
              <a:rPr lang="en-US" dirty="0"/>
              <a:t>Tier 2 content is vast</a:t>
            </a:r>
          </a:p>
        </p:txBody>
      </p:sp>
      <p:sp>
        <p:nvSpPr>
          <p:cNvPr id="2" name="TextBox 1">
            <a:extLst>
              <a:ext uri="{FF2B5EF4-FFF2-40B4-BE49-F238E27FC236}">
                <a16:creationId xmlns:a16="http://schemas.microsoft.com/office/drawing/2014/main" id="{D86C551E-564B-4B03-AFE4-A8C0E1B34D09}"/>
              </a:ext>
            </a:extLst>
          </p:cNvPr>
          <p:cNvSpPr txBox="1"/>
          <p:nvPr/>
        </p:nvSpPr>
        <p:spPr>
          <a:xfrm>
            <a:off x="261954" y="844227"/>
            <a:ext cx="4051862" cy="3785652"/>
          </a:xfrm>
          <a:prstGeom prst="rect">
            <a:avLst/>
          </a:prstGeom>
          <a:noFill/>
        </p:spPr>
        <p:txBody>
          <a:bodyPr wrap="square" rtlCol="0">
            <a:spAutoFit/>
          </a:bodyPr>
          <a:lstStyle/>
          <a:p>
            <a:r>
              <a:rPr lang="en-US" sz="2400" dirty="0"/>
              <a:t>It feels hard to grasp.</a:t>
            </a:r>
            <a:br>
              <a:rPr lang="en-US" sz="2400" dirty="0"/>
            </a:br>
            <a:endParaRPr lang="en-US" sz="2400" dirty="0"/>
          </a:p>
          <a:p>
            <a:r>
              <a:rPr lang="en-US" sz="2400" dirty="0"/>
              <a:t>It feels blobby. </a:t>
            </a:r>
            <a:br>
              <a:rPr lang="en-US" sz="2400" dirty="0"/>
            </a:br>
            <a:endParaRPr lang="en-US" sz="2400" dirty="0"/>
          </a:p>
          <a:p>
            <a:r>
              <a:rPr lang="en-US" sz="2400" dirty="0"/>
              <a:t>There’s a lot of gray areas. </a:t>
            </a:r>
            <a:br>
              <a:rPr lang="en-US" sz="2400" dirty="0"/>
            </a:br>
            <a:endParaRPr lang="en-US" sz="2400" dirty="0"/>
          </a:p>
          <a:p>
            <a:r>
              <a:rPr lang="en-US" sz="2400" dirty="0"/>
              <a:t>It makes everyone a little bit nervous. </a:t>
            </a:r>
          </a:p>
          <a:p>
            <a:endParaRPr lang="en-US" sz="2400" dirty="0"/>
          </a:p>
          <a:p>
            <a:r>
              <a:rPr lang="en-US" sz="2400" i="1" dirty="0"/>
              <a:t>Breathe…. </a:t>
            </a:r>
          </a:p>
        </p:txBody>
      </p:sp>
      <p:pic>
        <p:nvPicPr>
          <p:cNvPr id="8" name="Picture 7" descr="A close up of text on a whiteboard&#10;&#10;Description automatically generated">
            <a:extLst>
              <a:ext uri="{FF2B5EF4-FFF2-40B4-BE49-F238E27FC236}">
                <a16:creationId xmlns:a16="http://schemas.microsoft.com/office/drawing/2014/main" id="{E21BBDA2-EDDC-4725-8940-ADE1EC83B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0186" y="100807"/>
            <a:ext cx="3705225" cy="4940300"/>
          </a:xfrm>
          <a:prstGeom prst="rect">
            <a:avLst/>
          </a:prstGeom>
        </p:spPr>
      </p:pic>
    </p:spTree>
    <p:extLst>
      <p:ext uri="{BB962C8B-B14F-4D97-AF65-F5344CB8AC3E}">
        <p14:creationId xmlns:p14="http://schemas.microsoft.com/office/powerpoint/2010/main" val="3330359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0BD6D3-FFBA-2D48-B780-E47F48225F66}"/>
              </a:ext>
            </a:extLst>
          </p:cNvPr>
          <p:cNvSpPr>
            <a:spLocks noGrp="1"/>
          </p:cNvSpPr>
          <p:nvPr>
            <p:ph type="sldNum" sz="quarter" idx="12"/>
          </p:nvPr>
        </p:nvSpPr>
        <p:spPr/>
        <p:txBody>
          <a:bodyPr/>
          <a:lstStyle/>
          <a:p>
            <a:fld id="{C9F7588F-6348-F24B-A92C-146CC9ED7FC5}" type="slidenum">
              <a:rPr lang="en-US" smtClean="0"/>
              <a:t>13</a:t>
            </a:fld>
            <a:endParaRPr lang="en-US" dirty="0"/>
          </a:p>
        </p:txBody>
      </p:sp>
      <p:sp>
        <p:nvSpPr>
          <p:cNvPr id="5" name="Title 4">
            <a:extLst>
              <a:ext uri="{FF2B5EF4-FFF2-40B4-BE49-F238E27FC236}">
                <a16:creationId xmlns:a16="http://schemas.microsoft.com/office/drawing/2014/main" id="{2D07CA56-648D-394F-AE5C-16AD639070E8}"/>
              </a:ext>
            </a:extLst>
          </p:cNvPr>
          <p:cNvSpPr>
            <a:spLocks noGrp="1"/>
          </p:cNvSpPr>
          <p:nvPr>
            <p:ph type="title"/>
          </p:nvPr>
        </p:nvSpPr>
        <p:spPr>
          <a:xfrm>
            <a:off x="107576" y="100807"/>
            <a:ext cx="9036424" cy="939253"/>
          </a:xfrm>
        </p:spPr>
        <p:txBody>
          <a:bodyPr>
            <a:normAutofit/>
          </a:bodyPr>
          <a:lstStyle/>
          <a:p>
            <a:r>
              <a:rPr lang="en-US" dirty="0"/>
              <a:t>Tiers are conceptual</a:t>
            </a:r>
          </a:p>
        </p:txBody>
      </p:sp>
      <p:sp>
        <p:nvSpPr>
          <p:cNvPr id="2" name="TextBox 1">
            <a:extLst>
              <a:ext uri="{FF2B5EF4-FFF2-40B4-BE49-F238E27FC236}">
                <a16:creationId xmlns:a16="http://schemas.microsoft.com/office/drawing/2014/main" id="{D86C551E-564B-4B03-AFE4-A8C0E1B34D09}"/>
              </a:ext>
            </a:extLst>
          </p:cNvPr>
          <p:cNvSpPr txBox="1"/>
          <p:nvPr/>
        </p:nvSpPr>
        <p:spPr>
          <a:xfrm>
            <a:off x="261955" y="751562"/>
            <a:ext cx="4310045" cy="4154984"/>
          </a:xfrm>
          <a:prstGeom prst="rect">
            <a:avLst/>
          </a:prstGeom>
          <a:noFill/>
        </p:spPr>
        <p:txBody>
          <a:bodyPr wrap="square" rtlCol="0">
            <a:spAutoFit/>
          </a:bodyPr>
          <a:lstStyle/>
          <a:p>
            <a:r>
              <a:rPr lang="en-US" sz="2400" dirty="0"/>
              <a:t>It’s not a 100% mirror-like reflection of reality. </a:t>
            </a:r>
            <a:br>
              <a:rPr lang="en-US" sz="2400" dirty="0"/>
            </a:br>
            <a:endParaRPr lang="en-US" sz="2400" dirty="0"/>
          </a:p>
          <a:p>
            <a:r>
              <a:rPr lang="en-US" sz="2400" dirty="0"/>
              <a:t>It’s not meant to be. </a:t>
            </a:r>
            <a:br>
              <a:rPr lang="en-US" sz="2400" dirty="0"/>
            </a:br>
            <a:endParaRPr lang="en-US" sz="2400" dirty="0"/>
          </a:p>
          <a:p>
            <a:r>
              <a:rPr lang="en-US" sz="2400" dirty="0"/>
              <a:t>It can take us </a:t>
            </a:r>
            <a:r>
              <a:rPr lang="en-US" sz="2400" i="1" dirty="0">
                <a:highlight>
                  <a:srgbClr val="C0C0C0"/>
                </a:highlight>
              </a:rPr>
              <a:t>part of the way</a:t>
            </a:r>
            <a:r>
              <a:rPr lang="en-US" sz="2400" dirty="0"/>
              <a:t> to tackling big content problems. </a:t>
            </a:r>
          </a:p>
          <a:p>
            <a:endParaRPr lang="en-US" sz="2400" i="1" dirty="0"/>
          </a:p>
          <a:p>
            <a:r>
              <a:rPr lang="en-US" sz="2400" i="1" dirty="0"/>
              <a:t>We will embrace ambiguity and learn as we go!</a:t>
            </a:r>
          </a:p>
        </p:txBody>
      </p:sp>
      <p:pic>
        <p:nvPicPr>
          <p:cNvPr id="8" name="Picture 7" descr="A close up of text on a whiteboard&#10;&#10;Description automatically generated">
            <a:extLst>
              <a:ext uri="{FF2B5EF4-FFF2-40B4-BE49-F238E27FC236}">
                <a16:creationId xmlns:a16="http://schemas.microsoft.com/office/drawing/2014/main" id="{E21BBDA2-EDDC-4725-8940-ADE1EC83B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0186" y="100807"/>
            <a:ext cx="3705225" cy="4940300"/>
          </a:xfrm>
          <a:prstGeom prst="rect">
            <a:avLst/>
          </a:prstGeom>
        </p:spPr>
      </p:pic>
    </p:spTree>
    <p:extLst>
      <p:ext uri="{BB962C8B-B14F-4D97-AF65-F5344CB8AC3E}">
        <p14:creationId xmlns:p14="http://schemas.microsoft.com/office/powerpoint/2010/main" val="3588318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2A4479-E165-4CF4-B07A-4F5640E6D9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6074" y="347179"/>
            <a:ext cx="5426126" cy="4374500"/>
          </a:xfrm>
          <a:ln>
            <a:noFill/>
          </a:ln>
        </p:spPr>
      </p:pic>
      <p:sp>
        <p:nvSpPr>
          <p:cNvPr id="6" name="TextBox 5">
            <a:extLst>
              <a:ext uri="{FF2B5EF4-FFF2-40B4-BE49-F238E27FC236}">
                <a16:creationId xmlns:a16="http://schemas.microsoft.com/office/drawing/2014/main" id="{47119098-04B7-4728-804E-B3747CAD8792}"/>
              </a:ext>
            </a:extLst>
          </p:cNvPr>
          <p:cNvSpPr txBox="1"/>
          <p:nvPr/>
        </p:nvSpPr>
        <p:spPr>
          <a:xfrm>
            <a:off x="2004234" y="675184"/>
            <a:ext cx="1894115" cy="923330"/>
          </a:xfrm>
          <a:prstGeom prst="rect">
            <a:avLst/>
          </a:prstGeom>
          <a:noFill/>
        </p:spPr>
        <p:txBody>
          <a:bodyPr wrap="square" rtlCol="0">
            <a:spAutoFit/>
          </a:bodyPr>
          <a:lstStyle/>
          <a:p>
            <a:pPr algn="ctr" defTabSz="685800">
              <a:buClrTx/>
            </a:pPr>
            <a:r>
              <a:rPr lang="en-US" sz="1800" kern="1200" dirty="0">
                <a:solidFill>
                  <a:srgbClr val="4472C4">
                    <a:lumMod val="75000"/>
                  </a:srgbClr>
                </a:solidFill>
                <a:latin typeface="Calibri" panose="020F0502020204030204"/>
                <a:ea typeface="+mn-ea"/>
                <a:cs typeface="+mn-cs"/>
              </a:rPr>
              <a:t>Tier 1 </a:t>
            </a:r>
            <a:br>
              <a:rPr lang="en-US" sz="1800" kern="1200" dirty="0">
                <a:solidFill>
                  <a:srgbClr val="4472C4">
                    <a:lumMod val="75000"/>
                  </a:srgbClr>
                </a:solidFill>
                <a:latin typeface="Calibri" panose="020F0502020204030204"/>
                <a:ea typeface="+mn-ea"/>
                <a:cs typeface="+mn-cs"/>
              </a:rPr>
            </a:br>
            <a:r>
              <a:rPr lang="en-US" sz="1800" kern="1200" dirty="0">
                <a:solidFill>
                  <a:srgbClr val="4472C4">
                    <a:lumMod val="75000"/>
                  </a:srgbClr>
                </a:solidFill>
                <a:latin typeface="Calibri" panose="020F0502020204030204"/>
                <a:ea typeface="+mn-ea"/>
                <a:cs typeface="+mn-cs"/>
              </a:rPr>
              <a:t>benefit </a:t>
            </a:r>
            <a:br>
              <a:rPr lang="en-US" sz="1800" kern="1200" dirty="0">
                <a:solidFill>
                  <a:srgbClr val="4472C4">
                    <a:lumMod val="75000"/>
                  </a:srgbClr>
                </a:solidFill>
                <a:latin typeface="Calibri" panose="020F0502020204030204"/>
                <a:ea typeface="+mn-ea"/>
                <a:cs typeface="+mn-cs"/>
              </a:rPr>
            </a:br>
            <a:r>
              <a:rPr lang="en-US" sz="1800" kern="1200" dirty="0">
                <a:solidFill>
                  <a:srgbClr val="4472C4">
                    <a:lumMod val="75000"/>
                  </a:srgbClr>
                </a:solidFill>
                <a:latin typeface="Calibri" panose="020F0502020204030204"/>
                <a:ea typeface="+mn-ea"/>
                <a:cs typeface="+mn-cs"/>
              </a:rPr>
              <a:t>and tools </a:t>
            </a:r>
          </a:p>
        </p:txBody>
      </p:sp>
      <p:sp>
        <p:nvSpPr>
          <p:cNvPr id="7" name="TextBox 6">
            <a:extLst>
              <a:ext uri="{FF2B5EF4-FFF2-40B4-BE49-F238E27FC236}">
                <a16:creationId xmlns:a16="http://schemas.microsoft.com/office/drawing/2014/main" id="{78D29E0E-BC59-4E03-8409-575E88FF5D98}"/>
              </a:ext>
            </a:extLst>
          </p:cNvPr>
          <p:cNvSpPr txBox="1"/>
          <p:nvPr/>
        </p:nvSpPr>
        <p:spPr>
          <a:xfrm>
            <a:off x="1600204" y="2314113"/>
            <a:ext cx="2666999" cy="646331"/>
          </a:xfrm>
          <a:prstGeom prst="rect">
            <a:avLst/>
          </a:prstGeom>
          <a:noFill/>
        </p:spPr>
        <p:txBody>
          <a:bodyPr wrap="square" rtlCol="0">
            <a:spAutoFit/>
          </a:bodyPr>
          <a:lstStyle/>
          <a:p>
            <a:pPr algn="ctr" defTabSz="685800">
              <a:buClrTx/>
            </a:pPr>
            <a:r>
              <a:rPr lang="en-US" sz="1800" kern="1200" dirty="0">
                <a:solidFill>
                  <a:srgbClr val="4472C4">
                    <a:lumMod val="75000"/>
                  </a:srgbClr>
                </a:solidFill>
                <a:latin typeface="Calibri" panose="020F0502020204030204"/>
                <a:ea typeface="+mn-ea"/>
                <a:cs typeface="+mn-cs"/>
              </a:rPr>
              <a:t>Tier 2 learning </a:t>
            </a:r>
            <a:br>
              <a:rPr lang="en-US" sz="1800" kern="1200" dirty="0">
                <a:solidFill>
                  <a:srgbClr val="4472C4">
                    <a:lumMod val="75000"/>
                  </a:srgbClr>
                </a:solidFill>
                <a:latin typeface="Calibri" panose="020F0502020204030204"/>
                <a:ea typeface="+mn-ea"/>
                <a:cs typeface="+mn-cs"/>
              </a:rPr>
            </a:br>
            <a:r>
              <a:rPr lang="en-US" sz="1800" kern="1200" dirty="0">
                <a:solidFill>
                  <a:srgbClr val="4472C4">
                    <a:lumMod val="75000"/>
                  </a:srgbClr>
                </a:solidFill>
                <a:latin typeface="Calibri" panose="020F0502020204030204"/>
                <a:ea typeface="+mn-ea"/>
                <a:cs typeface="+mn-cs"/>
              </a:rPr>
              <a:t>and support</a:t>
            </a:r>
          </a:p>
        </p:txBody>
      </p:sp>
      <p:sp>
        <p:nvSpPr>
          <p:cNvPr id="8" name="TextBox 7">
            <a:extLst>
              <a:ext uri="{FF2B5EF4-FFF2-40B4-BE49-F238E27FC236}">
                <a16:creationId xmlns:a16="http://schemas.microsoft.com/office/drawing/2014/main" id="{081BCD23-6CF1-4D28-98A1-026CAD58F922}"/>
              </a:ext>
            </a:extLst>
          </p:cNvPr>
          <p:cNvSpPr txBox="1"/>
          <p:nvPr/>
        </p:nvSpPr>
        <p:spPr>
          <a:xfrm>
            <a:off x="876822" y="3843638"/>
            <a:ext cx="4296427" cy="369332"/>
          </a:xfrm>
          <a:prstGeom prst="rect">
            <a:avLst/>
          </a:prstGeom>
          <a:noFill/>
        </p:spPr>
        <p:txBody>
          <a:bodyPr wrap="square" rtlCol="0">
            <a:spAutoFit/>
          </a:bodyPr>
          <a:lstStyle/>
          <a:p>
            <a:pPr algn="ctr" defTabSz="685800">
              <a:buClrTx/>
            </a:pPr>
            <a:r>
              <a:rPr lang="en-US" sz="1800" kern="1200" dirty="0">
                <a:solidFill>
                  <a:srgbClr val="4472C4">
                    <a:lumMod val="75000"/>
                  </a:srgbClr>
                </a:solidFill>
                <a:latin typeface="Calibri" panose="020F0502020204030204"/>
                <a:ea typeface="+mn-ea"/>
                <a:cs typeface="+mn-cs"/>
              </a:rPr>
              <a:t>Tier 3 administration/program office</a:t>
            </a:r>
          </a:p>
        </p:txBody>
      </p:sp>
      <p:sp>
        <p:nvSpPr>
          <p:cNvPr id="9" name="TextBox 8">
            <a:extLst>
              <a:ext uri="{FF2B5EF4-FFF2-40B4-BE49-F238E27FC236}">
                <a16:creationId xmlns:a16="http://schemas.microsoft.com/office/drawing/2014/main" id="{9556EA3F-641A-40F6-89D4-46D82C29347A}"/>
              </a:ext>
            </a:extLst>
          </p:cNvPr>
          <p:cNvSpPr txBox="1"/>
          <p:nvPr/>
        </p:nvSpPr>
        <p:spPr>
          <a:xfrm>
            <a:off x="4805475" y="113510"/>
            <a:ext cx="3825483" cy="3170099"/>
          </a:xfrm>
          <a:prstGeom prst="rect">
            <a:avLst/>
          </a:prstGeom>
          <a:noFill/>
        </p:spPr>
        <p:txBody>
          <a:bodyPr wrap="square" rtlCol="0">
            <a:spAutoFit/>
          </a:bodyPr>
          <a:lstStyle/>
          <a:p>
            <a:pPr defTabSz="685800">
              <a:buClrTx/>
            </a:pPr>
            <a:r>
              <a:rPr lang="en-US" sz="2800" b="1" kern="1200" dirty="0">
                <a:solidFill>
                  <a:schemeClr val="accent1"/>
                </a:solidFill>
                <a:latin typeface="Source Sans Pro" panose="020B0503030403020204" pitchFamily="34" charset="0"/>
                <a:ea typeface="Source Sans Pro" panose="020B0503030403020204" pitchFamily="34" charset="0"/>
                <a:cs typeface="+mn-cs"/>
              </a:rPr>
              <a:t>Focus on the 80%. </a:t>
            </a:r>
          </a:p>
          <a:p>
            <a:pPr defTabSz="685800">
              <a:buClrTx/>
            </a:pPr>
            <a:endParaRPr lang="en-US" sz="2800" b="1" kern="1200" dirty="0">
              <a:solidFill>
                <a:schemeClr val="accent1"/>
              </a:solidFill>
              <a:latin typeface="Source Sans Pro" panose="020B0503030403020204" pitchFamily="34" charset="0"/>
              <a:ea typeface="Source Sans Pro" panose="020B0503030403020204" pitchFamily="34" charset="0"/>
              <a:cs typeface="+mn-cs"/>
            </a:endParaRPr>
          </a:p>
          <a:p>
            <a:pPr defTabSz="685800">
              <a:buClrTx/>
            </a:pPr>
            <a:r>
              <a:rPr lang="en-US" sz="2400" kern="1200" dirty="0">
                <a:solidFill>
                  <a:schemeClr val="accent1"/>
                </a:solidFill>
                <a:latin typeface="Source Sans Pro" panose="020B0503030403020204" pitchFamily="34" charset="0"/>
                <a:ea typeface="Source Sans Pro" panose="020B0503030403020204" pitchFamily="34" charset="0"/>
                <a:cs typeface="+mn-cs"/>
              </a:rPr>
              <a:t>Reality includes fuzziness. It’s okay.</a:t>
            </a:r>
            <a:br>
              <a:rPr lang="en-US" sz="2400" kern="1200" dirty="0">
                <a:solidFill>
                  <a:schemeClr val="accent1"/>
                </a:solidFill>
                <a:latin typeface="Source Sans Pro" panose="020B0503030403020204" pitchFamily="34" charset="0"/>
                <a:ea typeface="Source Sans Pro" panose="020B0503030403020204" pitchFamily="34" charset="0"/>
                <a:cs typeface="+mn-cs"/>
              </a:rPr>
            </a:br>
            <a:endParaRPr lang="en-US" sz="2400" kern="1200" dirty="0">
              <a:solidFill>
                <a:schemeClr val="accent1"/>
              </a:solidFill>
              <a:latin typeface="Source Sans Pro" panose="020B0503030403020204" pitchFamily="34" charset="0"/>
              <a:ea typeface="Source Sans Pro" panose="020B0503030403020204" pitchFamily="34" charset="0"/>
              <a:cs typeface="+mn-cs"/>
            </a:endParaRPr>
          </a:p>
          <a:p>
            <a:pPr defTabSz="685800">
              <a:buClrTx/>
            </a:pPr>
            <a:r>
              <a:rPr lang="en-US" sz="2400" kern="1200" dirty="0">
                <a:solidFill>
                  <a:schemeClr val="accent1"/>
                </a:solidFill>
                <a:latin typeface="Source Sans Pro" panose="020B0503030403020204" pitchFamily="34" charset="0"/>
                <a:ea typeface="Source Sans Pro" panose="020B0503030403020204" pitchFamily="34" charset="0"/>
                <a:cs typeface="+mn-cs"/>
              </a:rPr>
              <a:t>We will be aware of--but not paralyzed by--the fuzzy borders. </a:t>
            </a:r>
          </a:p>
        </p:txBody>
      </p:sp>
      <p:sp>
        <p:nvSpPr>
          <p:cNvPr id="11" name="Rectangle 10">
            <a:extLst>
              <a:ext uri="{FF2B5EF4-FFF2-40B4-BE49-F238E27FC236}">
                <a16:creationId xmlns:a16="http://schemas.microsoft.com/office/drawing/2014/main" id="{85522FA4-5454-4579-B4F6-D1ADCBEA9FCD}"/>
              </a:ext>
            </a:extLst>
          </p:cNvPr>
          <p:cNvSpPr/>
          <p:nvPr/>
        </p:nvSpPr>
        <p:spPr>
          <a:xfrm>
            <a:off x="344698" y="4388662"/>
            <a:ext cx="5213185" cy="344069"/>
          </a:xfrm>
          <a:prstGeom prst="rect">
            <a:avLst/>
          </a:prstGeom>
        </p:spPr>
        <p:txBody>
          <a:bodyPr wrap="square">
            <a:spAutoFit/>
          </a:bodyPr>
          <a:lstStyle/>
          <a:p>
            <a:pPr algn="ctr" defTabSz="685800">
              <a:lnSpc>
                <a:spcPct val="107000"/>
              </a:lnSpc>
              <a:spcAft>
                <a:spcPts val="600"/>
              </a:spcAft>
              <a:buClrTx/>
            </a:pPr>
            <a:r>
              <a:rPr lang="en-US" sz="1600" kern="1200" dirty="0">
                <a:solidFill>
                  <a:srgbClr val="4472C4">
                    <a:lumMod val="75000"/>
                  </a:srgbClr>
                </a:solidFill>
                <a:latin typeface="Calibri" panose="020F0502020204030204"/>
              </a:rPr>
              <a:t>And other unknown below the iceberg content </a:t>
            </a:r>
            <a:endParaRPr lang="en-US" sz="1500" kern="1200" dirty="0">
              <a:solidFill>
                <a:srgbClr val="4472C4">
                  <a:lumMod val="75000"/>
                </a:srgbClr>
              </a:solidFill>
              <a:latin typeface="Calibri" panose="020F0502020204030204"/>
              <a:ea typeface="+mn-ea"/>
              <a:cs typeface="+mn-cs"/>
            </a:endParaRPr>
          </a:p>
        </p:txBody>
      </p:sp>
      <p:pic>
        <p:nvPicPr>
          <p:cNvPr id="15" name="Graphic 14" descr="Line Arrow: Straight">
            <a:extLst>
              <a:ext uri="{FF2B5EF4-FFF2-40B4-BE49-F238E27FC236}">
                <a16:creationId xmlns:a16="http://schemas.microsoft.com/office/drawing/2014/main" id="{C4BE0EBB-4EAF-42D5-AFA9-20EBA99A34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13041" y="2406981"/>
            <a:ext cx="685800" cy="685800"/>
          </a:xfrm>
          <a:prstGeom prst="rect">
            <a:avLst/>
          </a:prstGeom>
        </p:spPr>
      </p:pic>
      <p:sp>
        <p:nvSpPr>
          <p:cNvPr id="16" name="TextBox 15">
            <a:extLst>
              <a:ext uri="{FF2B5EF4-FFF2-40B4-BE49-F238E27FC236}">
                <a16:creationId xmlns:a16="http://schemas.microsoft.com/office/drawing/2014/main" id="{4A59051B-A12E-4BD0-8F2F-5E7A80FB342B}"/>
              </a:ext>
            </a:extLst>
          </p:cNvPr>
          <p:cNvSpPr txBox="1"/>
          <p:nvPr/>
        </p:nvSpPr>
        <p:spPr>
          <a:xfrm>
            <a:off x="132048" y="2213572"/>
            <a:ext cx="1534812" cy="461665"/>
          </a:xfrm>
          <a:prstGeom prst="rect">
            <a:avLst/>
          </a:prstGeom>
          <a:noFill/>
        </p:spPr>
        <p:txBody>
          <a:bodyPr wrap="square" rtlCol="0">
            <a:spAutoFit/>
          </a:bodyPr>
          <a:lstStyle/>
          <a:p>
            <a:pPr defTabSz="685800">
              <a:buClrTx/>
            </a:pPr>
            <a:r>
              <a:rPr lang="en-US" sz="2400" kern="1200" dirty="0">
                <a:solidFill>
                  <a:srgbClr val="FF0000"/>
                </a:solidFill>
                <a:latin typeface="Calibri" panose="020F0502020204030204"/>
                <a:ea typeface="+mn-ea"/>
                <a:cs typeface="+mn-cs"/>
              </a:rPr>
              <a:t>80% zone</a:t>
            </a:r>
          </a:p>
        </p:txBody>
      </p:sp>
      <p:sp>
        <p:nvSpPr>
          <p:cNvPr id="2" name="Rectangle: Rounded Corners 1">
            <a:extLst>
              <a:ext uri="{FF2B5EF4-FFF2-40B4-BE49-F238E27FC236}">
                <a16:creationId xmlns:a16="http://schemas.microsoft.com/office/drawing/2014/main" id="{D17F0ED9-D631-4F00-A86B-70413C05CB91}"/>
              </a:ext>
            </a:extLst>
          </p:cNvPr>
          <p:cNvSpPr/>
          <p:nvPr/>
        </p:nvSpPr>
        <p:spPr>
          <a:xfrm>
            <a:off x="1640910" y="1668354"/>
            <a:ext cx="2391128" cy="481409"/>
          </a:xfrm>
          <a:prstGeom prst="round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5BEDA8EF-EEA3-4ECB-9371-3DB9779BF25A}"/>
              </a:ext>
            </a:extLst>
          </p:cNvPr>
          <p:cNvSpPr/>
          <p:nvPr/>
        </p:nvSpPr>
        <p:spPr>
          <a:xfrm>
            <a:off x="876822" y="3064069"/>
            <a:ext cx="4006984" cy="625199"/>
          </a:xfrm>
          <a:prstGeom prst="round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1F38961-6356-4C64-8E14-F230F56320F5}"/>
              </a:ext>
            </a:extLst>
          </p:cNvPr>
          <p:cNvSpPr txBox="1"/>
          <p:nvPr/>
        </p:nvSpPr>
        <p:spPr>
          <a:xfrm>
            <a:off x="2179183" y="1710452"/>
            <a:ext cx="2199369" cy="400110"/>
          </a:xfrm>
          <a:prstGeom prst="rect">
            <a:avLst/>
          </a:prstGeom>
          <a:noFill/>
        </p:spPr>
        <p:txBody>
          <a:bodyPr wrap="square" rtlCol="0">
            <a:spAutoFit/>
          </a:bodyPr>
          <a:lstStyle/>
          <a:p>
            <a:pPr defTabSz="685800">
              <a:buClrTx/>
            </a:pPr>
            <a:r>
              <a:rPr lang="en-US" sz="2000" kern="1200" dirty="0">
                <a:solidFill>
                  <a:srgbClr val="FF0000"/>
                </a:solidFill>
                <a:latin typeface="Calibri" panose="020F0502020204030204"/>
                <a:ea typeface="+mn-ea"/>
                <a:cs typeface="+mn-cs"/>
              </a:rPr>
              <a:t>Fuzzy Space</a:t>
            </a:r>
          </a:p>
        </p:txBody>
      </p:sp>
      <p:sp>
        <p:nvSpPr>
          <p:cNvPr id="14" name="TextBox 13">
            <a:extLst>
              <a:ext uri="{FF2B5EF4-FFF2-40B4-BE49-F238E27FC236}">
                <a16:creationId xmlns:a16="http://schemas.microsoft.com/office/drawing/2014/main" id="{B7EE27F5-CE52-40EA-BA94-AE61D1C91109}"/>
              </a:ext>
            </a:extLst>
          </p:cNvPr>
          <p:cNvSpPr txBox="1"/>
          <p:nvPr/>
        </p:nvSpPr>
        <p:spPr>
          <a:xfrm>
            <a:off x="2179183" y="3138223"/>
            <a:ext cx="2027804" cy="400110"/>
          </a:xfrm>
          <a:prstGeom prst="rect">
            <a:avLst/>
          </a:prstGeom>
          <a:noFill/>
        </p:spPr>
        <p:txBody>
          <a:bodyPr wrap="square" rtlCol="0">
            <a:spAutoFit/>
          </a:bodyPr>
          <a:lstStyle/>
          <a:p>
            <a:pPr defTabSz="685800">
              <a:buClrTx/>
            </a:pPr>
            <a:r>
              <a:rPr lang="en-US" sz="2000" kern="1200" dirty="0">
                <a:solidFill>
                  <a:srgbClr val="FF0000"/>
                </a:solidFill>
                <a:latin typeface="Calibri" panose="020F0502020204030204"/>
                <a:ea typeface="+mn-ea"/>
                <a:cs typeface="+mn-cs"/>
              </a:rPr>
              <a:t>Fuzzy Space</a:t>
            </a:r>
          </a:p>
        </p:txBody>
      </p:sp>
    </p:spTree>
    <p:extLst>
      <p:ext uri="{BB962C8B-B14F-4D97-AF65-F5344CB8AC3E}">
        <p14:creationId xmlns:p14="http://schemas.microsoft.com/office/powerpoint/2010/main" val="3417170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0BD6D3-FFBA-2D48-B780-E47F48225F66}"/>
              </a:ext>
            </a:extLst>
          </p:cNvPr>
          <p:cNvSpPr>
            <a:spLocks noGrp="1"/>
          </p:cNvSpPr>
          <p:nvPr>
            <p:ph type="sldNum" sz="quarter" idx="12"/>
          </p:nvPr>
        </p:nvSpPr>
        <p:spPr/>
        <p:txBody>
          <a:bodyPr/>
          <a:lstStyle/>
          <a:p>
            <a:fld id="{C9F7588F-6348-F24B-A92C-146CC9ED7FC5}" type="slidenum">
              <a:rPr lang="en-US" smtClean="0"/>
              <a:t>15</a:t>
            </a:fld>
            <a:endParaRPr lang="en-US" dirty="0"/>
          </a:p>
        </p:txBody>
      </p:sp>
      <p:sp>
        <p:nvSpPr>
          <p:cNvPr id="5" name="Title 4">
            <a:extLst>
              <a:ext uri="{FF2B5EF4-FFF2-40B4-BE49-F238E27FC236}">
                <a16:creationId xmlns:a16="http://schemas.microsoft.com/office/drawing/2014/main" id="{2D07CA56-648D-394F-AE5C-16AD639070E8}"/>
              </a:ext>
            </a:extLst>
          </p:cNvPr>
          <p:cNvSpPr>
            <a:spLocks noGrp="1"/>
          </p:cNvSpPr>
          <p:nvPr>
            <p:ph type="title"/>
          </p:nvPr>
        </p:nvSpPr>
        <p:spPr>
          <a:xfrm>
            <a:off x="203200" y="102392"/>
            <a:ext cx="8940800" cy="799307"/>
          </a:xfrm>
        </p:spPr>
        <p:txBody>
          <a:bodyPr>
            <a:normAutofit/>
          </a:bodyPr>
          <a:lstStyle/>
          <a:p>
            <a:r>
              <a:rPr lang="en-US" dirty="0"/>
              <a:t>What kind of content belongs in the learning center? </a:t>
            </a:r>
          </a:p>
        </p:txBody>
      </p:sp>
      <p:sp>
        <p:nvSpPr>
          <p:cNvPr id="2" name="TextBox 1">
            <a:extLst>
              <a:ext uri="{FF2B5EF4-FFF2-40B4-BE49-F238E27FC236}">
                <a16:creationId xmlns:a16="http://schemas.microsoft.com/office/drawing/2014/main" id="{338ABC53-DA2F-4967-BEDC-2A3277051B37}"/>
              </a:ext>
            </a:extLst>
          </p:cNvPr>
          <p:cNvSpPr txBox="1"/>
          <p:nvPr/>
        </p:nvSpPr>
        <p:spPr>
          <a:xfrm>
            <a:off x="203200" y="774699"/>
            <a:ext cx="8737600" cy="3108543"/>
          </a:xfrm>
          <a:prstGeom prst="rect">
            <a:avLst/>
          </a:prstGeom>
          <a:noFill/>
        </p:spPr>
        <p:txBody>
          <a:bodyPr wrap="square" rtlCol="0">
            <a:spAutoFit/>
          </a:bodyPr>
          <a:lstStyle/>
          <a:p>
            <a:r>
              <a:rPr lang="en-US" sz="1800" b="1" dirty="0">
                <a:solidFill>
                  <a:schemeClr val="tx2"/>
                </a:solidFill>
              </a:rPr>
              <a:t>Examples of real legacy tier 2 LC content for beneficiaries</a:t>
            </a:r>
            <a:br>
              <a:rPr lang="en-US" sz="1800" b="1" dirty="0">
                <a:solidFill>
                  <a:schemeClr val="tx2"/>
                </a:solidFill>
              </a:rPr>
            </a:br>
            <a:endParaRPr lang="en-US" sz="1800" b="1" dirty="0">
              <a:solidFill>
                <a:schemeClr val="tx2"/>
              </a:solidFill>
            </a:endParaRPr>
          </a:p>
          <a:p>
            <a:endParaRPr lang="en-US" sz="2000" b="1" dirty="0">
              <a:solidFill>
                <a:schemeClr val="tx2"/>
              </a:solidFill>
            </a:endParaRPr>
          </a:p>
          <a:p>
            <a:pPr marL="285750" indent="-285750">
              <a:buFont typeface="Arial" panose="020B0604020202020204" pitchFamily="34" charset="0"/>
              <a:buChar char="•"/>
            </a:pPr>
            <a:r>
              <a:rPr lang="en-US" sz="2000" dirty="0"/>
              <a:t>How to challenge a claims agent fee </a:t>
            </a:r>
            <a:br>
              <a:rPr lang="en-US" sz="2000" dirty="0"/>
            </a:br>
            <a:endParaRPr lang="en-US" sz="2000" dirty="0"/>
          </a:p>
          <a:p>
            <a:pPr marL="285750" indent="-285750">
              <a:buFont typeface="Arial" panose="020B0604020202020204" pitchFamily="34" charset="0"/>
              <a:buChar char="•"/>
            </a:pPr>
            <a:r>
              <a:rPr lang="en-US" sz="2000" dirty="0"/>
              <a:t>VA services for Veterans in prison or who are about to be released </a:t>
            </a:r>
            <a:br>
              <a:rPr lang="en-US" sz="2000" dirty="0"/>
            </a:br>
            <a:endParaRPr lang="en-US" sz="2000" dirty="0"/>
          </a:p>
          <a:p>
            <a:pPr marL="285750" indent="-285750">
              <a:buFont typeface="Arial" panose="020B0604020202020204" pitchFamily="34" charset="0"/>
              <a:buChar char="•"/>
            </a:pPr>
            <a:r>
              <a:rPr lang="en-US" sz="2000" dirty="0"/>
              <a:t>What if my school term was interrupted by a hurricane or natural disaster?</a:t>
            </a:r>
            <a:br>
              <a:rPr lang="en-US" sz="2000" dirty="0"/>
            </a:br>
            <a:endParaRPr lang="en-US" sz="2000" dirty="0"/>
          </a:p>
        </p:txBody>
      </p:sp>
    </p:spTree>
    <p:extLst>
      <p:ext uri="{BB962C8B-B14F-4D97-AF65-F5344CB8AC3E}">
        <p14:creationId xmlns:p14="http://schemas.microsoft.com/office/powerpoint/2010/main" val="202056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0BD6D3-FFBA-2D48-B780-E47F48225F66}"/>
              </a:ext>
            </a:extLst>
          </p:cNvPr>
          <p:cNvSpPr>
            <a:spLocks noGrp="1"/>
          </p:cNvSpPr>
          <p:nvPr>
            <p:ph type="sldNum" sz="quarter" idx="12"/>
          </p:nvPr>
        </p:nvSpPr>
        <p:spPr/>
        <p:txBody>
          <a:bodyPr/>
          <a:lstStyle/>
          <a:p>
            <a:fld id="{C9F7588F-6348-F24B-A92C-146CC9ED7FC5}" type="slidenum">
              <a:rPr lang="en-US" smtClean="0"/>
              <a:t>16</a:t>
            </a:fld>
            <a:endParaRPr lang="en-US" dirty="0"/>
          </a:p>
        </p:txBody>
      </p:sp>
      <p:sp>
        <p:nvSpPr>
          <p:cNvPr id="5" name="Title 4">
            <a:extLst>
              <a:ext uri="{FF2B5EF4-FFF2-40B4-BE49-F238E27FC236}">
                <a16:creationId xmlns:a16="http://schemas.microsoft.com/office/drawing/2014/main" id="{2D07CA56-648D-394F-AE5C-16AD639070E8}"/>
              </a:ext>
            </a:extLst>
          </p:cNvPr>
          <p:cNvSpPr>
            <a:spLocks noGrp="1"/>
          </p:cNvSpPr>
          <p:nvPr>
            <p:ph type="title"/>
          </p:nvPr>
        </p:nvSpPr>
        <p:spPr>
          <a:xfrm>
            <a:off x="0" y="102393"/>
            <a:ext cx="9144000" cy="1070190"/>
          </a:xfrm>
        </p:spPr>
        <p:txBody>
          <a:bodyPr>
            <a:normAutofit/>
          </a:bodyPr>
          <a:lstStyle/>
          <a:p>
            <a:r>
              <a:rPr lang="en-US" dirty="0"/>
              <a:t>The hundreds of discrete, </a:t>
            </a:r>
            <a:r>
              <a:rPr lang="en-US" dirty="0" err="1"/>
              <a:t>nichey</a:t>
            </a:r>
            <a:r>
              <a:rPr lang="en-US" dirty="0"/>
              <a:t> questions Veterans may have…</a:t>
            </a:r>
          </a:p>
        </p:txBody>
      </p:sp>
      <p:sp>
        <p:nvSpPr>
          <p:cNvPr id="2" name="TextBox 1">
            <a:extLst>
              <a:ext uri="{FF2B5EF4-FFF2-40B4-BE49-F238E27FC236}">
                <a16:creationId xmlns:a16="http://schemas.microsoft.com/office/drawing/2014/main" id="{338ABC53-DA2F-4967-BEDC-2A3277051B37}"/>
              </a:ext>
            </a:extLst>
          </p:cNvPr>
          <p:cNvSpPr txBox="1"/>
          <p:nvPr/>
        </p:nvSpPr>
        <p:spPr>
          <a:xfrm>
            <a:off x="203200" y="774699"/>
            <a:ext cx="8737600" cy="2523768"/>
          </a:xfrm>
          <a:prstGeom prst="rect">
            <a:avLst/>
          </a:prstGeom>
          <a:noFill/>
        </p:spPr>
        <p:txBody>
          <a:bodyPr wrap="square" rtlCol="0">
            <a:spAutoFit/>
          </a:bodyPr>
          <a:lstStyle/>
          <a:p>
            <a:br>
              <a:rPr lang="en-US" sz="1800" b="1" dirty="0">
                <a:solidFill>
                  <a:schemeClr val="tx2"/>
                </a:solidFill>
              </a:rPr>
            </a:br>
            <a:endParaRPr lang="en-US" sz="2000" b="1" dirty="0">
              <a:solidFill>
                <a:schemeClr val="tx2"/>
              </a:solidFill>
            </a:endParaRPr>
          </a:p>
          <a:p>
            <a:pPr marL="285750" indent="-285750">
              <a:buFont typeface="Arial" panose="020B0604020202020204" pitchFamily="34" charset="0"/>
              <a:buChar char="•"/>
            </a:pPr>
            <a:r>
              <a:rPr lang="en-US" sz="2000" dirty="0"/>
              <a:t>What VA family member benefits are my same-sex spouse eligible for?</a:t>
            </a:r>
            <a:br>
              <a:rPr lang="en-US" sz="2000" dirty="0"/>
            </a:br>
            <a:r>
              <a:rPr lang="en-US" sz="2000" dirty="0"/>
              <a:t> </a:t>
            </a:r>
          </a:p>
          <a:p>
            <a:pPr marL="285750" indent="-285750">
              <a:buFont typeface="Arial" panose="020B0604020202020204" pitchFamily="34" charset="0"/>
              <a:buChar char="•"/>
            </a:pPr>
            <a:r>
              <a:rPr lang="en-US" sz="2000" dirty="0"/>
              <a:t>Checklist for scheduling a burial at a national cemetery </a:t>
            </a:r>
            <a:br>
              <a:rPr lang="en-US" sz="2000" dirty="0"/>
            </a:br>
            <a:endParaRPr lang="en-US" sz="2000" dirty="0"/>
          </a:p>
          <a:p>
            <a:pPr marL="285750" indent="-285750">
              <a:buFont typeface="Arial" panose="020B0604020202020204" pitchFamily="34" charset="0"/>
              <a:buChar char="•"/>
            </a:pPr>
            <a:r>
              <a:rPr lang="en-US" sz="2000" dirty="0"/>
              <a:t>Forms for filing a life insurance claim for your deceased Veteran </a:t>
            </a:r>
            <a:br>
              <a:rPr lang="en-US" sz="2000" dirty="0"/>
            </a:br>
            <a:endParaRPr lang="en-US" sz="2000" dirty="0"/>
          </a:p>
        </p:txBody>
      </p:sp>
    </p:spTree>
    <p:extLst>
      <p:ext uri="{BB962C8B-B14F-4D97-AF65-F5344CB8AC3E}">
        <p14:creationId xmlns:p14="http://schemas.microsoft.com/office/powerpoint/2010/main" val="2689894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0BD6D3-FFBA-2D48-B780-E47F48225F66}"/>
              </a:ext>
            </a:extLst>
          </p:cNvPr>
          <p:cNvSpPr>
            <a:spLocks noGrp="1"/>
          </p:cNvSpPr>
          <p:nvPr>
            <p:ph type="sldNum" sz="quarter" idx="12"/>
          </p:nvPr>
        </p:nvSpPr>
        <p:spPr/>
        <p:txBody>
          <a:bodyPr/>
          <a:lstStyle/>
          <a:p>
            <a:fld id="{C9F7588F-6348-F24B-A92C-146CC9ED7FC5}" type="slidenum">
              <a:rPr lang="en-US" smtClean="0"/>
              <a:t>17</a:t>
            </a:fld>
            <a:endParaRPr lang="en-US" dirty="0"/>
          </a:p>
        </p:txBody>
      </p:sp>
      <p:sp>
        <p:nvSpPr>
          <p:cNvPr id="5" name="Title 4">
            <a:extLst>
              <a:ext uri="{FF2B5EF4-FFF2-40B4-BE49-F238E27FC236}">
                <a16:creationId xmlns:a16="http://schemas.microsoft.com/office/drawing/2014/main" id="{2D07CA56-648D-394F-AE5C-16AD639070E8}"/>
              </a:ext>
            </a:extLst>
          </p:cNvPr>
          <p:cNvSpPr>
            <a:spLocks noGrp="1"/>
          </p:cNvSpPr>
          <p:nvPr>
            <p:ph type="title"/>
          </p:nvPr>
        </p:nvSpPr>
        <p:spPr>
          <a:xfrm>
            <a:off x="203200" y="102392"/>
            <a:ext cx="8940800" cy="799307"/>
          </a:xfrm>
        </p:spPr>
        <p:txBody>
          <a:bodyPr>
            <a:normAutofit/>
          </a:bodyPr>
          <a:lstStyle/>
          <a:p>
            <a:r>
              <a:rPr lang="en-US" dirty="0"/>
              <a:t>Beyond eligibility and applying </a:t>
            </a:r>
          </a:p>
        </p:txBody>
      </p:sp>
      <p:sp>
        <p:nvSpPr>
          <p:cNvPr id="2" name="TextBox 1">
            <a:extLst>
              <a:ext uri="{FF2B5EF4-FFF2-40B4-BE49-F238E27FC236}">
                <a16:creationId xmlns:a16="http://schemas.microsoft.com/office/drawing/2014/main" id="{338ABC53-DA2F-4967-BEDC-2A3277051B37}"/>
              </a:ext>
            </a:extLst>
          </p:cNvPr>
          <p:cNvSpPr txBox="1"/>
          <p:nvPr/>
        </p:nvSpPr>
        <p:spPr>
          <a:xfrm>
            <a:off x="203200" y="774699"/>
            <a:ext cx="8737600" cy="3077766"/>
          </a:xfrm>
          <a:prstGeom prst="rect">
            <a:avLst/>
          </a:prstGeom>
          <a:noFill/>
        </p:spPr>
        <p:txBody>
          <a:bodyPr wrap="square" rtlCol="0">
            <a:spAutoFit/>
          </a:bodyPr>
          <a:lstStyle/>
          <a:p>
            <a:r>
              <a:rPr lang="en-US" sz="1800" b="1" dirty="0">
                <a:solidFill>
                  <a:schemeClr val="tx2"/>
                </a:solidFill>
              </a:rPr>
              <a:t>Examples of real legacy tier 2 LC content for beneficiaries</a:t>
            </a:r>
            <a:br>
              <a:rPr lang="en-US" sz="1800" b="1" dirty="0">
                <a:solidFill>
                  <a:schemeClr val="tx2"/>
                </a:solidFill>
              </a:rPr>
            </a:br>
            <a:br>
              <a:rPr lang="en-US" sz="1800" dirty="0"/>
            </a:br>
            <a:endParaRPr lang="en-US" sz="1800" dirty="0"/>
          </a:p>
          <a:p>
            <a:pPr marL="285750" indent="-285750">
              <a:buFont typeface="Arial" panose="020B0604020202020204" pitchFamily="34" charset="0"/>
              <a:buChar char="•"/>
            </a:pPr>
            <a:r>
              <a:rPr lang="en-US" sz="2000" dirty="0"/>
              <a:t>Directory of state Veterans agencies</a:t>
            </a:r>
            <a:br>
              <a:rPr lang="en-US" sz="2000" dirty="0"/>
            </a:br>
            <a:endParaRPr lang="en-US" sz="2000" dirty="0"/>
          </a:p>
          <a:p>
            <a:pPr marL="285750" indent="-285750">
              <a:buFont typeface="Arial" panose="020B0604020202020204" pitchFamily="34" charset="0"/>
              <a:buChar char="•"/>
            </a:pPr>
            <a:r>
              <a:rPr lang="en-US" sz="2000" dirty="0"/>
              <a:t>I lost my phone and I can’t access the code for 2-factor authentication</a:t>
            </a:r>
            <a:br>
              <a:rPr lang="en-US" sz="2000" dirty="0"/>
            </a:br>
            <a:endParaRPr lang="en-US" sz="2000" dirty="0"/>
          </a:p>
          <a:p>
            <a:pPr marL="285750" indent="-285750">
              <a:buFont typeface="Arial" panose="020B0604020202020204" pitchFamily="34" charset="0"/>
              <a:buChar char="•"/>
            </a:pPr>
            <a:r>
              <a:rPr lang="en-US" sz="2000" dirty="0"/>
              <a:t>How to prepare for your Agent Orange Registry Health Exam</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Checklist for preparing for your Agent Orange Registry Health Exam</a:t>
            </a:r>
          </a:p>
        </p:txBody>
      </p:sp>
    </p:spTree>
    <p:extLst>
      <p:ext uri="{BB962C8B-B14F-4D97-AF65-F5344CB8AC3E}">
        <p14:creationId xmlns:p14="http://schemas.microsoft.com/office/powerpoint/2010/main" val="40251774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0BD6D3-FFBA-2D48-B780-E47F48225F66}"/>
              </a:ext>
            </a:extLst>
          </p:cNvPr>
          <p:cNvSpPr>
            <a:spLocks noGrp="1"/>
          </p:cNvSpPr>
          <p:nvPr>
            <p:ph type="sldNum" sz="quarter" idx="12"/>
          </p:nvPr>
        </p:nvSpPr>
        <p:spPr/>
        <p:txBody>
          <a:bodyPr/>
          <a:lstStyle/>
          <a:p>
            <a:fld id="{C9F7588F-6348-F24B-A92C-146CC9ED7FC5}" type="slidenum">
              <a:rPr lang="en-US" smtClean="0"/>
              <a:t>18</a:t>
            </a:fld>
            <a:endParaRPr lang="en-US" dirty="0"/>
          </a:p>
        </p:txBody>
      </p:sp>
      <p:sp>
        <p:nvSpPr>
          <p:cNvPr id="5" name="Title 4">
            <a:extLst>
              <a:ext uri="{FF2B5EF4-FFF2-40B4-BE49-F238E27FC236}">
                <a16:creationId xmlns:a16="http://schemas.microsoft.com/office/drawing/2014/main" id="{2D07CA56-648D-394F-AE5C-16AD639070E8}"/>
              </a:ext>
            </a:extLst>
          </p:cNvPr>
          <p:cNvSpPr>
            <a:spLocks noGrp="1"/>
          </p:cNvSpPr>
          <p:nvPr>
            <p:ph type="title"/>
          </p:nvPr>
        </p:nvSpPr>
        <p:spPr>
          <a:xfrm>
            <a:off x="-11953" y="5570"/>
            <a:ext cx="8940800" cy="799307"/>
          </a:xfrm>
        </p:spPr>
        <p:txBody>
          <a:bodyPr>
            <a:normAutofit fontScale="90000"/>
          </a:bodyPr>
          <a:lstStyle/>
          <a:p>
            <a:r>
              <a:rPr lang="en-US" dirty="0"/>
              <a:t>Benefit-adjacent support information for people who support Veterans</a:t>
            </a:r>
          </a:p>
        </p:txBody>
      </p:sp>
      <p:sp>
        <p:nvSpPr>
          <p:cNvPr id="2" name="TextBox 1">
            <a:extLst>
              <a:ext uri="{FF2B5EF4-FFF2-40B4-BE49-F238E27FC236}">
                <a16:creationId xmlns:a16="http://schemas.microsoft.com/office/drawing/2014/main" id="{338ABC53-DA2F-4967-BEDC-2A3277051B37}"/>
              </a:ext>
            </a:extLst>
          </p:cNvPr>
          <p:cNvSpPr txBox="1"/>
          <p:nvPr/>
        </p:nvSpPr>
        <p:spPr>
          <a:xfrm>
            <a:off x="158750" y="901699"/>
            <a:ext cx="8826500" cy="3877985"/>
          </a:xfrm>
          <a:prstGeom prst="rect">
            <a:avLst/>
          </a:prstGeom>
          <a:noFill/>
        </p:spPr>
        <p:txBody>
          <a:bodyPr wrap="square" rtlCol="0">
            <a:spAutoFit/>
          </a:bodyPr>
          <a:lstStyle/>
          <a:p>
            <a:r>
              <a:rPr lang="en-US" sz="1600" b="1" dirty="0">
                <a:solidFill>
                  <a:schemeClr val="tx2"/>
                </a:solidFill>
              </a:rPr>
              <a:t>Examples of real legacy tier 2 LC content for non-beneficiaries</a:t>
            </a:r>
          </a:p>
          <a:p>
            <a:endParaRPr lang="en-US" sz="1800" b="1" dirty="0">
              <a:solidFill>
                <a:schemeClr val="tx2"/>
              </a:solidFill>
            </a:endParaRPr>
          </a:p>
          <a:p>
            <a:pPr marL="285750" indent="-285750">
              <a:buFont typeface="Arial" panose="020B0604020202020204" pitchFamily="34" charset="0"/>
              <a:buChar char="•"/>
            </a:pPr>
            <a:r>
              <a:rPr lang="en-US" sz="1600" dirty="0"/>
              <a:t>How do I become a fiduciary for my Veteran friend or family member?</a:t>
            </a:r>
            <a:br>
              <a:rPr lang="en-US" sz="1600" dirty="0"/>
            </a:br>
            <a:endParaRPr lang="en-US" sz="1600" dirty="0"/>
          </a:p>
          <a:p>
            <a:pPr marL="285750" indent="-285750">
              <a:buFont typeface="Arial" panose="020B0604020202020204" pitchFamily="34" charset="0"/>
              <a:buChar char="•"/>
            </a:pPr>
            <a:r>
              <a:rPr lang="en-US" sz="1600" dirty="0"/>
              <a:t>What is a VA appointed fiduciary responsible for? </a:t>
            </a:r>
            <a:br>
              <a:rPr lang="en-US" sz="1600" dirty="0"/>
            </a:br>
            <a:endParaRPr lang="en-US" sz="1600" dirty="0"/>
          </a:p>
          <a:p>
            <a:pPr marL="285750" indent="-285750">
              <a:buFont typeface="Arial" panose="020B0604020202020204" pitchFamily="34" charset="0"/>
              <a:buChar char="•"/>
            </a:pPr>
            <a:r>
              <a:rPr lang="en-US" sz="1600" dirty="0"/>
              <a:t>What are the requirements to become a VA fee appraiser or inspector?</a:t>
            </a:r>
            <a:br>
              <a:rPr lang="en-US" sz="1600" dirty="0"/>
            </a:br>
            <a:endParaRPr lang="en-US" sz="1600" dirty="0"/>
          </a:p>
          <a:p>
            <a:pPr marL="285750" indent="-285750">
              <a:buFont typeface="Arial" panose="020B0604020202020204" pitchFamily="34" charset="0"/>
              <a:buChar char="•"/>
            </a:pPr>
            <a:r>
              <a:rPr lang="en-US" sz="1600" dirty="0"/>
              <a:t>How to apply for VA accreditation as an attorney or claims agent </a:t>
            </a:r>
            <a:br>
              <a:rPr lang="en-US" sz="1600" dirty="0"/>
            </a:br>
            <a:endParaRPr lang="en-US" sz="1600" dirty="0"/>
          </a:p>
          <a:p>
            <a:pPr marL="285750" indent="-285750">
              <a:buFont typeface="Arial" panose="020B0604020202020204" pitchFamily="34" charset="0"/>
              <a:buChar char="•"/>
            </a:pPr>
            <a:r>
              <a:rPr lang="en-US" sz="1600" dirty="0"/>
              <a:t>VA subsidies and other incentives for businesses to hire Veterans</a:t>
            </a:r>
            <a:br>
              <a:rPr lang="en-US" sz="1600" dirty="0"/>
            </a:br>
            <a:endParaRPr lang="en-US" sz="2000" dirty="0">
              <a:solidFill>
                <a:schemeClr val="tx2"/>
              </a:solidFill>
            </a:endParaRPr>
          </a:p>
          <a:p>
            <a:pPr marL="285750" indent="-285750">
              <a:buFont typeface="Arial" panose="020B0604020202020204" pitchFamily="34" charset="0"/>
              <a:buChar char="•"/>
            </a:pPr>
            <a:r>
              <a:rPr lang="en-US" sz="1600" dirty="0"/>
              <a:t>NCA cemetery grants for states, tribal governments, and territories </a:t>
            </a:r>
            <a:br>
              <a:rPr lang="en-US" sz="1600" dirty="0"/>
            </a:br>
            <a:endParaRPr lang="en-US" sz="1600" dirty="0"/>
          </a:p>
          <a:p>
            <a:pPr marL="285750" indent="-285750">
              <a:buFont typeface="Arial" panose="020B0604020202020204" pitchFamily="34" charset="0"/>
              <a:buChar char="•"/>
            </a:pPr>
            <a:r>
              <a:rPr lang="en-US" sz="1600" dirty="0"/>
              <a:t>VA resources for lenders and VA fee appraisers… and more</a:t>
            </a:r>
            <a:endParaRPr lang="en-US" sz="2000" dirty="0">
              <a:solidFill>
                <a:schemeClr val="tx2"/>
              </a:solidFill>
            </a:endParaRPr>
          </a:p>
        </p:txBody>
      </p:sp>
    </p:spTree>
    <p:extLst>
      <p:ext uri="{BB962C8B-B14F-4D97-AF65-F5344CB8AC3E}">
        <p14:creationId xmlns:p14="http://schemas.microsoft.com/office/powerpoint/2010/main" val="38082296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0BD6D3-FFBA-2D48-B780-E47F48225F66}"/>
              </a:ext>
            </a:extLst>
          </p:cNvPr>
          <p:cNvSpPr>
            <a:spLocks noGrp="1"/>
          </p:cNvSpPr>
          <p:nvPr>
            <p:ph type="sldNum" sz="quarter" idx="12"/>
          </p:nvPr>
        </p:nvSpPr>
        <p:spPr/>
        <p:txBody>
          <a:bodyPr/>
          <a:lstStyle/>
          <a:p>
            <a:fld id="{C9F7588F-6348-F24B-A92C-146CC9ED7FC5}" type="slidenum">
              <a:rPr lang="en-US" smtClean="0"/>
              <a:t>19</a:t>
            </a:fld>
            <a:endParaRPr lang="en-US" dirty="0"/>
          </a:p>
        </p:txBody>
      </p:sp>
      <p:sp>
        <p:nvSpPr>
          <p:cNvPr id="5" name="Title 4">
            <a:extLst>
              <a:ext uri="{FF2B5EF4-FFF2-40B4-BE49-F238E27FC236}">
                <a16:creationId xmlns:a16="http://schemas.microsoft.com/office/drawing/2014/main" id="{2D07CA56-648D-394F-AE5C-16AD639070E8}"/>
              </a:ext>
            </a:extLst>
          </p:cNvPr>
          <p:cNvSpPr>
            <a:spLocks noGrp="1"/>
          </p:cNvSpPr>
          <p:nvPr>
            <p:ph type="title"/>
          </p:nvPr>
        </p:nvSpPr>
        <p:spPr>
          <a:xfrm>
            <a:off x="203200" y="102392"/>
            <a:ext cx="8940800" cy="799307"/>
          </a:xfrm>
        </p:spPr>
        <p:txBody>
          <a:bodyPr>
            <a:normAutofit/>
          </a:bodyPr>
          <a:lstStyle/>
          <a:p>
            <a:r>
              <a:rPr lang="en-US" dirty="0"/>
              <a:t>Dirty data: Content is similarly messy at VA</a:t>
            </a:r>
          </a:p>
        </p:txBody>
      </p:sp>
      <p:sp>
        <p:nvSpPr>
          <p:cNvPr id="2" name="TextBox 1">
            <a:extLst>
              <a:ext uri="{FF2B5EF4-FFF2-40B4-BE49-F238E27FC236}">
                <a16:creationId xmlns:a16="http://schemas.microsoft.com/office/drawing/2014/main" id="{338ABC53-DA2F-4967-BEDC-2A3277051B37}"/>
              </a:ext>
            </a:extLst>
          </p:cNvPr>
          <p:cNvSpPr txBox="1"/>
          <p:nvPr/>
        </p:nvSpPr>
        <p:spPr>
          <a:xfrm>
            <a:off x="203200" y="774700"/>
            <a:ext cx="8826500" cy="2369880"/>
          </a:xfrm>
          <a:prstGeom prst="rect">
            <a:avLst/>
          </a:prstGeom>
          <a:noFill/>
        </p:spPr>
        <p:txBody>
          <a:bodyPr wrap="square" rtlCol="0">
            <a:spAutoFit/>
          </a:bodyPr>
          <a:lstStyle/>
          <a:p>
            <a:r>
              <a:rPr lang="en-US" sz="1800" b="1" dirty="0">
                <a:solidFill>
                  <a:schemeClr val="accent1"/>
                </a:solidFill>
              </a:rPr>
              <a:t>Like tier 1 Veteran-facing content, tier 2 content may be embedded and mixed up with other kinds of non-Veteran-facing information. </a:t>
            </a:r>
          </a:p>
          <a:p>
            <a:endParaRPr lang="en-US" sz="1600" dirty="0">
              <a:solidFill>
                <a:schemeClr val="bg2"/>
              </a:solidFill>
            </a:endParaRPr>
          </a:p>
          <a:p>
            <a:pPr marL="285750" indent="-285750">
              <a:buFont typeface="Arial" panose="020B0604020202020204" pitchFamily="34" charset="0"/>
              <a:buChar char="•"/>
            </a:pPr>
            <a:r>
              <a:rPr lang="en-US" sz="1600" dirty="0">
                <a:solidFill>
                  <a:schemeClr val="bg2"/>
                </a:solidFill>
              </a:rPr>
              <a:t>Some tier 2 content work, like tier 1 content parity, may need extracting beneficiary-facing information from legacy tier 3 office and program content</a:t>
            </a:r>
            <a:br>
              <a:rPr lang="en-US" sz="1600" dirty="0">
                <a:solidFill>
                  <a:schemeClr val="bg2"/>
                </a:solidFill>
              </a:rPr>
            </a:br>
            <a:br>
              <a:rPr lang="en-US" sz="1600" dirty="0">
                <a:solidFill>
                  <a:schemeClr val="bg2"/>
                </a:solidFill>
              </a:rPr>
            </a:br>
            <a:endParaRPr lang="en-US" sz="1600" dirty="0">
              <a:solidFill>
                <a:schemeClr val="bg2"/>
              </a:solidFill>
            </a:endParaRPr>
          </a:p>
          <a:p>
            <a:pPr marL="285750" indent="-285750">
              <a:buFont typeface="Arial" panose="020B0604020202020204" pitchFamily="34" charset="0"/>
              <a:buChar char="•"/>
            </a:pPr>
            <a:r>
              <a:rPr lang="en-US" sz="1600" dirty="0">
                <a:solidFill>
                  <a:schemeClr val="bg2"/>
                </a:solidFill>
              </a:rPr>
              <a:t> Some tier 2 learning content may need to be moved from the tier 1 benefit hubs. </a:t>
            </a:r>
          </a:p>
          <a:p>
            <a:endParaRPr lang="en-US" sz="1600" dirty="0">
              <a:solidFill>
                <a:schemeClr val="bg2"/>
              </a:solidFill>
            </a:endParaRPr>
          </a:p>
        </p:txBody>
      </p:sp>
    </p:spTree>
    <p:extLst>
      <p:ext uri="{BB962C8B-B14F-4D97-AF65-F5344CB8AC3E}">
        <p14:creationId xmlns:p14="http://schemas.microsoft.com/office/powerpoint/2010/main" val="11814797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
          <p:cNvSpPr txBox="1">
            <a:spLocks noGrp="1"/>
          </p:cNvSpPr>
          <p:nvPr>
            <p:ph type="title"/>
          </p:nvPr>
        </p:nvSpPr>
        <p:spPr>
          <a:xfrm>
            <a:off x="26893" y="8741"/>
            <a:ext cx="7543800" cy="62984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dirty="0"/>
              <a:t>Agenda	</a:t>
            </a:r>
            <a:endParaRPr dirty="0"/>
          </a:p>
        </p:txBody>
      </p:sp>
      <p:sp>
        <p:nvSpPr>
          <p:cNvPr id="276" name="Google Shape;276;p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dirty="0"/>
          </a:p>
        </p:txBody>
      </p:sp>
      <p:sp>
        <p:nvSpPr>
          <p:cNvPr id="277" name="Google Shape;277;p2"/>
          <p:cNvSpPr txBox="1">
            <a:spLocks noGrp="1"/>
          </p:cNvSpPr>
          <p:nvPr>
            <p:ph type="body" idx="1"/>
          </p:nvPr>
        </p:nvSpPr>
        <p:spPr>
          <a:xfrm>
            <a:off x="252805" y="638581"/>
            <a:ext cx="7543800" cy="3352800"/>
          </a:xfrm>
          <a:prstGeom prst="rect">
            <a:avLst/>
          </a:prstGeom>
          <a:noFill/>
          <a:ln>
            <a:noFill/>
          </a:ln>
        </p:spPr>
        <p:txBody>
          <a:bodyPr spcFirstLastPara="1" wrap="square" lIns="91425" tIns="45700" rIns="91425" bIns="45700" anchor="t" anchorCtr="0">
            <a:normAutofit/>
          </a:bodyPr>
          <a:lstStyle/>
          <a:p>
            <a:pPr marL="584200" indent="-457200">
              <a:buSzPts val="2000"/>
              <a:buFont typeface="+mj-lt"/>
              <a:buAutoNum type="arabicPeriod"/>
            </a:pPr>
            <a:r>
              <a:rPr lang="en-US" dirty="0"/>
              <a:t>MVP roadmap</a:t>
            </a:r>
          </a:p>
          <a:p>
            <a:pPr marL="584200" indent="-457200">
              <a:buSzPts val="2000"/>
              <a:buFont typeface="+mj-lt"/>
              <a:buAutoNum type="arabicPeriod"/>
            </a:pPr>
            <a:r>
              <a:rPr lang="en-US" dirty="0"/>
              <a:t>Problem statement</a:t>
            </a:r>
            <a:endParaRPr lang="en-US" sz="1800" dirty="0"/>
          </a:p>
          <a:p>
            <a:pPr marL="584200" indent="-457200">
              <a:buSzPts val="2000"/>
              <a:buFont typeface="+mj-lt"/>
              <a:buAutoNum type="arabicPeriod"/>
            </a:pPr>
            <a:r>
              <a:rPr lang="en-US" dirty="0"/>
              <a:t>Summary of user research findings</a:t>
            </a:r>
          </a:p>
          <a:p>
            <a:pPr marL="584200" indent="-457200">
              <a:buSzPts val="2000"/>
              <a:buFont typeface="+mj-lt"/>
              <a:buAutoNum type="arabicPeriod"/>
            </a:pPr>
            <a:r>
              <a:rPr lang="en-US" dirty="0"/>
              <a:t>Comparative analysis</a:t>
            </a:r>
          </a:p>
          <a:p>
            <a:pPr marL="584200" indent="-457200">
              <a:buSzPts val="2000"/>
              <a:buFont typeface="+mj-lt"/>
              <a:buAutoNum type="arabicPeriod"/>
            </a:pPr>
            <a:r>
              <a:rPr lang="en-US" dirty="0"/>
              <a:t>Design and function</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
          <p:cNvSpPr txBox="1">
            <a:spLocks noGrp="1"/>
          </p:cNvSpPr>
          <p:nvPr>
            <p:ph type="title"/>
          </p:nvPr>
        </p:nvSpPr>
        <p:spPr>
          <a:xfrm>
            <a:off x="457200" y="2208037"/>
            <a:ext cx="8229600" cy="599709"/>
          </a:xfrm>
          <a:prstGeom prst="rect">
            <a:avLst/>
          </a:prstGeom>
          <a:noFill/>
          <a:ln>
            <a:noFill/>
          </a:ln>
        </p:spPr>
        <p:txBody>
          <a:bodyPr spcFirstLastPara="1" wrap="square" lIns="91425" tIns="45700" rIns="91425" bIns="45700" anchor="b" anchorCtr="0">
            <a:normAutofit/>
          </a:bodyPr>
          <a:lstStyle/>
          <a:p>
            <a:pPr lvl="0">
              <a:buSzPts val="2800"/>
            </a:pPr>
            <a:r>
              <a:rPr lang="en-US" sz="2800" b="0" dirty="0"/>
              <a:t>3. Summary synthesis </a:t>
            </a:r>
            <a:r>
              <a:rPr lang="en-US" sz="2800" b="0" dirty="0">
                <a:latin typeface="Source Sans Pro"/>
                <a:ea typeface="Source Sans Pro"/>
                <a:cs typeface="Source Sans Pro"/>
                <a:sym typeface="Source Sans Pro"/>
              </a:rPr>
              <a:t>of </a:t>
            </a:r>
            <a:r>
              <a:rPr lang="en-US" sz="2800" b="0" dirty="0"/>
              <a:t>usability test</a:t>
            </a:r>
            <a:endParaRPr dirty="0"/>
          </a:p>
        </p:txBody>
      </p:sp>
      <p:sp>
        <p:nvSpPr>
          <p:cNvPr id="284" name="Google Shape;284;p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20</a:t>
            </a:fld>
            <a:endParaRPr dirty="0">
              <a:latin typeface="Source Sans Pro"/>
              <a:ea typeface="Source Sans Pro"/>
              <a:cs typeface="Source Sans Pro"/>
              <a:sym typeface="Source Sans Pro"/>
            </a:endParaRPr>
          </a:p>
        </p:txBody>
      </p:sp>
      <p:sp>
        <p:nvSpPr>
          <p:cNvPr id="285" name="Google Shape;285;p3"/>
          <p:cNvSpPr txBox="1"/>
          <p:nvPr/>
        </p:nvSpPr>
        <p:spPr>
          <a:xfrm>
            <a:off x="457200" y="2887941"/>
            <a:ext cx="8229600" cy="599709"/>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chemeClr val="lt1"/>
              </a:buClr>
              <a:buSzPts val="2800"/>
              <a:buFont typeface="Source Sans Pro"/>
              <a:buNone/>
            </a:pPr>
            <a:endParaRPr sz="2800" b="1" i="0" u="none" strike="noStrike" cap="none" dirty="0">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423352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258914" y="118415"/>
            <a:ext cx="7541100" cy="505125"/>
          </a:xfrm>
          <a:prstGeom prst="rect">
            <a:avLst/>
          </a:prstGeom>
        </p:spPr>
        <p:txBody>
          <a:bodyPr spcFirstLastPara="1" wrap="square" lIns="34275" tIns="34275" rIns="34275" bIns="34275" anchor="t" anchorCtr="0">
            <a:noAutofit/>
          </a:bodyPr>
          <a:lstStyle/>
          <a:p>
            <a:r>
              <a:rPr lang="en-US" sz="2800" b="1" dirty="0">
                <a:latin typeface="Source Sans Pro" panose="020B0503030403020204" pitchFamily="34" charset="0"/>
                <a:ea typeface="Source Sans Pro" panose="020B0503030403020204" pitchFamily="34" charset="0"/>
              </a:rPr>
              <a:t>Research questions</a:t>
            </a:r>
            <a:endParaRPr sz="2800" b="1" dirty="0">
              <a:latin typeface="Source Sans Pro" panose="020B0503030403020204" pitchFamily="34" charset="0"/>
              <a:ea typeface="Source Sans Pro" panose="020B0503030403020204" pitchFamily="34" charset="0"/>
            </a:endParaRPr>
          </a:p>
        </p:txBody>
      </p:sp>
      <p:sp>
        <p:nvSpPr>
          <p:cNvPr id="119" name="Google Shape;119;p18"/>
          <p:cNvSpPr txBox="1">
            <a:spLocks noGrp="1"/>
          </p:cNvSpPr>
          <p:nvPr>
            <p:ph type="body" idx="2"/>
          </p:nvPr>
        </p:nvSpPr>
        <p:spPr>
          <a:xfrm>
            <a:off x="258914" y="710005"/>
            <a:ext cx="8885086" cy="3711020"/>
          </a:xfrm>
          <a:prstGeom prst="rect">
            <a:avLst/>
          </a:prstGeom>
        </p:spPr>
        <p:txBody>
          <a:bodyPr spcFirstLastPara="1" wrap="square" lIns="34275" tIns="34275" rIns="34275" bIns="34275" anchor="t" anchorCtr="0">
            <a:noAutofit/>
          </a:bodyPr>
          <a:lstStyle/>
          <a:p>
            <a:pPr marL="361950" indent="-285750">
              <a:lnSpc>
                <a:spcPct val="114000"/>
              </a:lnSpc>
              <a:spcBef>
                <a:spcPts val="0"/>
              </a:spcBef>
              <a:buFont typeface="Arial" panose="020B0604020202020204" pitchFamily="34" charset="0"/>
              <a:buChar char="•"/>
            </a:pPr>
            <a:r>
              <a:rPr lang="en-US" sz="1800" b="0" dirty="0">
                <a:solidFill>
                  <a:schemeClr val="tx2">
                    <a:lumMod val="50000"/>
                  </a:schemeClr>
                </a:solidFill>
                <a:latin typeface="+mn-lt"/>
              </a:rPr>
              <a:t>Is the information easy to find using this search-focused, tag-based navigation?</a:t>
            </a:r>
            <a:endParaRPr sz="1800" b="0" dirty="0">
              <a:solidFill>
                <a:schemeClr val="tx2">
                  <a:lumMod val="50000"/>
                </a:schemeClr>
              </a:solidFill>
              <a:latin typeface="+mn-lt"/>
            </a:endParaRPr>
          </a:p>
          <a:p>
            <a:pPr marL="361950" indent="-285750">
              <a:lnSpc>
                <a:spcPct val="114000"/>
              </a:lnSpc>
              <a:spcBef>
                <a:spcPts val="750"/>
              </a:spcBef>
              <a:buFont typeface="Arial" panose="020B0604020202020204" pitchFamily="34" charset="0"/>
              <a:buChar char="•"/>
            </a:pPr>
            <a:r>
              <a:rPr lang="en-US" sz="1800" b="0" dirty="0">
                <a:solidFill>
                  <a:schemeClr val="tx2">
                    <a:lumMod val="50000"/>
                  </a:schemeClr>
                </a:solidFill>
                <a:latin typeface="+mn-lt"/>
              </a:rPr>
              <a:t>How easily are people able to navigate between learning center articles, and topics?</a:t>
            </a:r>
            <a:endParaRPr sz="1800" b="0" dirty="0">
              <a:solidFill>
                <a:schemeClr val="tx2">
                  <a:lumMod val="50000"/>
                </a:schemeClr>
              </a:solidFill>
              <a:latin typeface="+mn-lt"/>
            </a:endParaRPr>
          </a:p>
          <a:p>
            <a:pPr marL="361950" indent="-285750">
              <a:lnSpc>
                <a:spcPct val="114000"/>
              </a:lnSpc>
              <a:spcBef>
                <a:spcPts val="750"/>
              </a:spcBef>
              <a:buFont typeface="Arial" panose="020B0604020202020204" pitchFamily="34" charset="0"/>
              <a:buChar char="•"/>
            </a:pPr>
            <a:r>
              <a:rPr lang="en-US" sz="1800" b="0" dirty="0">
                <a:solidFill>
                  <a:schemeClr val="tx2">
                    <a:lumMod val="50000"/>
                  </a:schemeClr>
                </a:solidFill>
                <a:latin typeface="+mn-lt"/>
              </a:rPr>
              <a:t>Are the template labels (ex: FAQs, Checklist, About, Step-by-step, etc.) useful?</a:t>
            </a:r>
            <a:endParaRPr sz="1800" b="0" dirty="0">
              <a:solidFill>
                <a:schemeClr val="tx2">
                  <a:lumMod val="50000"/>
                </a:schemeClr>
              </a:solidFill>
              <a:latin typeface="+mn-lt"/>
            </a:endParaRPr>
          </a:p>
          <a:p>
            <a:pPr marL="361950" indent="-285750">
              <a:lnSpc>
                <a:spcPct val="114000"/>
              </a:lnSpc>
              <a:spcBef>
                <a:spcPts val="750"/>
              </a:spcBef>
              <a:buFont typeface="Arial" panose="020B0604020202020204" pitchFamily="34" charset="0"/>
              <a:buChar char="•"/>
            </a:pPr>
            <a:r>
              <a:rPr lang="en-US" sz="1800" b="0" dirty="0">
                <a:solidFill>
                  <a:schemeClr val="tx2">
                    <a:lumMod val="50000"/>
                  </a:schemeClr>
                </a:solidFill>
                <a:latin typeface="+mn-lt"/>
              </a:rPr>
              <a:t>What do people see as the difference between the learning center search and overall site search?</a:t>
            </a:r>
            <a:endParaRPr sz="1800" b="0" dirty="0">
              <a:solidFill>
                <a:schemeClr val="tx2">
                  <a:lumMod val="50000"/>
                </a:schemeClr>
              </a:solidFill>
              <a:latin typeface="+mn-lt"/>
            </a:endParaRPr>
          </a:p>
          <a:p>
            <a:pPr marL="361950" indent="-285750">
              <a:lnSpc>
                <a:spcPct val="114000"/>
              </a:lnSpc>
              <a:spcBef>
                <a:spcPts val="750"/>
              </a:spcBef>
              <a:buFont typeface="Arial" panose="020B0604020202020204" pitchFamily="34" charset="0"/>
              <a:buChar char="•"/>
            </a:pPr>
            <a:r>
              <a:rPr lang="en-US" sz="1800" b="0" dirty="0">
                <a:solidFill>
                  <a:schemeClr val="tx2">
                    <a:lumMod val="50000"/>
                  </a:schemeClr>
                </a:solidFill>
                <a:latin typeface="+mn-lt"/>
              </a:rPr>
              <a:t>Do people get confused if they click on a content link or CTA button in the learning center and it takes them to a benefit hub page? And vice versa?</a:t>
            </a:r>
            <a:endParaRPr sz="1800" b="0" dirty="0">
              <a:solidFill>
                <a:schemeClr val="tx2">
                  <a:lumMod val="50000"/>
                </a:schemeClr>
              </a:solidFill>
              <a:latin typeface="+mn-lt"/>
            </a:endParaRPr>
          </a:p>
          <a:p>
            <a:pPr marL="361950" indent="-285750">
              <a:lnSpc>
                <a:spcPct val="114000"/>
              </a:lnSpc>
              <a:spcBef>
                <a:spcPts val="750"/>
              </a:spcBef>
              <a:buFont typeface="Arial" panose="020B0604020202020204" pitchFamily="34" charset="0"/>
              <a:buChar char="•"/>
            </a:pPr>
            <a:r>
              <a:rPr lang="en-US" sz="1800" b="0" dirty="0">
                <a:solidFill>
                  <a:schemeClr val="tx2">
                    <a:lumMod val="50000"/>
                  </a:schemeClr>
                </a:solidFill>
                <a:latin typeface="+mn-lt"/>
              </a:rPr>
              <a:t>Do people understand that information they don't find in the learning center might be in the benefit hub?</a:t>
            </a:r>
            <a:endParaRPr sz="1800" b="0" dirty="0">
              <a:solidFill>
                <a:schemeClr val="tx2">
                  <a:lumMod val="50000"/>
                </a:schemeClr>
              </a:solidFill>
              <a:latin typeface="+mn-lt"/>
            </a:endParaRPr>
          </a:p>
          <a:p>
            <a:pPr marL="361950" indent="-285750">
              <a:lnSpc>
                <a:spcPct val="114000"/>
              </a:lnSpc>
              <a:spcBef>
                <a:spcPts val="750"/>
              </a:spcBef>
              <a:spcAft>
                <a:spcPts val="750"/>
              </a:spcAft>
              <a:buFont typeface="Arial" panose="020B0604020202020204" pitchFamily="34" charset="0"/>
              <a:buChar char="•"/>
            </a:pPr>
            <a:r>
              <a:rPr lang="en-US" sz="1800" b="0" dirty="0">
                <a:solidFill>
                  <a:schemeClr val="tx2">
                    <a:lumMod val="50000"/>
                  </a:schemeClr>
                </a:solidFill>
                <a:latin typeface="+mn-lt"/>
              </a:rPr>
              <a:t>Where would the most useful place be to provide links to the learning center?</a:t>
            </a:r>
            <a:endParaRPr sz="1800" b="0" dirty="0">
              <a:solidFill>
                <a:schemeClr val="tx2">
                  <a:lumMod val="50000"/>
                </a:schemeClr>
              </a:solidFill>
              <a:latin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459881" y="237600"/>
            <a:ext cx="8226900" cy="4384125"/>
          </a:xfrm>
          <a:prstGeom prst="rect">
            <a:avLst/>
          </a:prstGeom>
        </p:spPr>
        <p:txBody>
          <a:bodyPr spcFirstLastPara="1" wrap="square" lIns="34275" tIns="34275" rIns="34275" bIns="34275" anchor="ctr" anchorCtr="0">
            <a:noAutofit/>
          </a:bodyPr>
          <a:lstStyle/>
          <a:p>
            <a:r>
              <a:rPr lang="en-US" sz="2800" b="1" dirty="0">
                <a:latin typeface="Source Sans Pro" panose="020B0503030403020204" pitchFamily="34" charset="0"/>
                <a:ea typeface="Source Sans Pro" panose="020B0503030403020204" pitchFamily="34" charset="0"/>
              </a:rPr>
              <a:t>“It [the layout] makes it very simple and easy for somebody to use, regardless of your age, or how you are associated with the military or the VA.” </a:t>
            </a:r>
            <a:endParaRPr sz="2800" b="1" dirty="0">
              <a:latin typeface="Source Sans Pro" panose="020B0503030403020204" pitchFamily="34" charset="0"/>
              <a:ea typeface="Source Sans Pro" panose="020B0503030403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145472" y="136837"/>
            <a:ext cx="7543800" cy="451350"/>
          </a:xfrm>
          <a:prstGeom prst="rect">
            <a:avLst/>
          </a:prstGeom>
        </p:spPr>
        <p:txBody>
          <a:bodyPr spcFirstLastPara="1" wrap="square" lIns="34275" tIns="34275" rIns="34275" bIns="34275" anchor="t" anchorCtr="0">
            <a:noAutofit/>
          </a:bodyPr>
          <a:lstStyle/>
          <a:p>
            <a:r>
              <a:rPr lang="en-US" sz="2800" b="1" dirty="0">
                <a:latin typeface="Source Sans Pro" panose="020B0503030403020204" pitchFamily="34" charset="0"/>
                <a:ea typeface="Source Sans Pro" panose="020B0503030403020204" pitchFamily="34" charset="0"/>
              </a:rPr>
              <a:t>Key Findings</a:t>
            </a:r>
            <a:endParaRPr sz="2800" b="1" dirty="0">
              <a:latin typeface="Source Sans Pro" panose="020B0503030403020204" pitchFamily="34" charset="0"/>
              <a:ea typeface="Source Sans Pro" panose="020B0503030403020204" pitchFamily="34" charset="0"/>
            </a:endParaRPr>
          </a:p>
        </p:txBody>
      </p:sp>
      <p:sp>
        <p:nvSpPr>
          <p:cNvPr id="153" name="Google Shape;153;p23"/>
          <p:cNvSpPr txBox="1">
            <a:spLocks noGrp="1"/>
          </p:cNvSpPr>
          <p:nvPr>
            <p:ph type="body" idx="4294967295"/>
          </p:nvPr>
        </p:nvSpPr>
        <p:spPr>
          <a:xfrm>
            <a:off x="259772" y="774551"/>
            <a:ext cx="8701348" cy="4232112"/>
          </a:xfrm>
          <a:prstGeom prst="rect">
            <a:avLst/>
          </a:prstGeom>
        </p:spPr>
        <p:txBody>
          <a:bodyPr spcFirstLastPara="1" wrap="square" lIns="34275" tIns="34275" rIns="34275" bIns="34275" anchor="t" anchorCtr="0">
            <a:noAutofit/>
          </a:bodyPr>
          <a:lstStyle/>
          <a:p>
            <a:pPr marL="361950" indent="-285750">
              <a:lnSpc>
                <a:spcPct val="113000"/>
              </a:lnSpc>
              <a:spcBef>
                <a:spcPts val="0"/>
              </a:spcBef>
              <a:buFont typeface="Arial" panose="020B0604020202020204" pitchFamily="34" charset="0"/>
              <a:buChar char="•"/>
            </a:pPr>
            <a:r>
              <a:rPr lang="en-US" sz="1600" dirty="0">
                <a:latin typeface="+mn-lt"/>
              </a:rPr>
              <a:t>The design of the learning center pages makes it easy to navigate and find information for most people.</a:t>
            </a:r>
            <a:endParaRPr sz="1600" b="1" dirty="0">
              <a:latin typeface="+mn-lt"/>
            </a:endParaRPr>
          </a:p>
          <a:p>
            <a:pPr marL="361950" indent="-285750">
              <a:lnSpc>
                <a:spcPct val="113000"/>
              </a:lnSpc>
              <a:spcBef>
                <a:spcPts val="750"/>
              </a:spcBef>
              <a:buFont typeface="Arial" panose="020B0604020202020204" pitchFamily="34" charset="0"/>
              <a:buChar char="•"/>
            </a:pPr>
            <a:r>
              <a:rPr lang="en-US" sz="1600" dirty="0">
                <a:latin typeface="+mn-lt"/>
              </a:rPr>
              <a:t>The taxonomy seemed to match the mental models of our participants.</a:t>
            </a:r>
            <a:endParaRPr sz="1600" b="1" dirty="0">
              <a:latin typeface="+mn-lt"/>
            </a:endParaRPr>
          </a:p>
          <a:p>
            <a:pPr marL="361950" indent="-285750">
              <a:lnSpc>
                <a:spcPct val="113000"/>
              </a:lnSpc>
              <a:spcBef>
                <a:spcPts val="750"/>
              </a:spcBef>
              <a:buFont typeface="Arial" panose="020B0604020202020204" pitchFamily="34" charset="0"/>
              <a:buChar char="•"/>
            </a:pPr>
            <a:r>
              <a:rPr lang="en-US" sz="1600" dirty="0">
                <a:latin typeface="+mn-lt"/>
              </a:rPr>
              <a:t>Template labels were helpful. </a:t>
            </a:r>
          </a:p>
          <a:p>
            <a:pPr marL="361950" indent="-285750">
              <a:lnSpc>
                <a:spcPct val="113000"/>
              </a:lnSpc>
              <a:spcBef>
                <a:spcPts val="750"/>
              </a:spcBef>
              <a:buFont typeface="Arial" panose="020B0604020202020204" pitchFamily="34" charset="0"/>
              <a:buChar char="•"/>
            </a:pPr>
            <a:r>
              <a:rPr lang="en-US" sz="1600" dirty="0">
                <a:latin typeface="+mn-lt"/>
              </a:rPr>
              <a:t>People experienced no confusion moving between a benefit hub page and a learning center page.</a:t>
            </a:r>
          </a:p>
          <a:p>
            <a:pPr marL="361950" indent="-285750">
              <a:lnSpc>
                <a:spcPct val="113000"/>
              </a:lnSpc>
              <a:spcBef>
                <a:spcPts val="750"/>
              </a:spcBef>
              <a:buFont typeface="Arial" panose="020B0604020202020204" pitchFamily="34" charset="0"/>
              <a:buChar char="•"/>
            </a:pPr>
            <a:r>
              <a:rPr lang="en-US" sz="1600" dirty="0">
                <a:latin typeface="+mn-lt"/>
              </a:rPr>
              <a:t>People assumed all benefit information would be available in the learning center. </a:t>
            </a:r>
          </a:p>
          <a:p>
            <a:pPr marL="361950" indent="-285750">
              <a:lnSpc>
                <a:spcPct val="113000"/>
              </a:lnSpc>
              <a:spcBef>
                <a:spcPts val="750"/>
              </a:spcBef>
              <a:buFont typeface="Arial" panose="020B0604020202020204" pitchFamily="34" charset="0"/>
              <a:buChar char="•"/>
            </a:pPr>
            <a:r>
              <a:rPr lang="en-US" sz="1600" dirty="0">
                <a:latin typeface="+mn-lt"/>
              </a:rPr>
              <a:t>Template labels were helpful for most people when reviewing a list of articles.</a:t>
            </a:r>
            <a:endParaRPr sz="1600" b="1" dirty="0">
              <a:latin typeface="+mn-lt"/>
            </a:endParaRPr>
          </a:p>
          <a:p>
            <a:pPr marL="361950" indent="-285750">
              <a:lnSpc>
                <a:spcPct val="113000"/>
              </a:lnSpc>
              <a:spcBef>
                <a:spcPts val="750"/>
              </a:spcBef>
              <a:buFont typeface="Arial" panose="020B0604020202020204" pitchFamily="34" charset="0"/>
              <a:buChar char="•"/>
            </a:pPr>
            <a:r>
              <a:rPr lang="en-US" sz="1600" dirty="0">
                <a:latin typeface="+mn-lt"/>
              </a:rPr>
              <a:t>People understood the learning center search functionality, but not sure about VA.gov search.</a:t>
            </a:r>
            <a:endParaRPr sz="1600" b="1" dirty="0">
              <a:latin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145472" y="136837"/>
            <a:ext cx="7543800" cy="451350"/>
          </a:xfrm>
          <a:prstGeom prst="rect">
            <a:avLst/>
          </a:prstGeom>
        </p:spPr>
        <p:txBody>
          <a:bodyPr spcFirstLastPara="1" wrap="square" lIns="34275" tIns="34275" rIns="34275" bIns="34275" anchor="t" anchorCtr="0">
            <a:noAutofit/>
          </a:bodyPr>
          <a:lstStyle/>
          <a:p>
            <a:r>
              <a:rPr lang="en-US" sz="2800" b="1" dirty="0">
                <a:latin typeface="Source Sans Pro" panose="020B0503030403020204" pitchFamily="34" charset="0"/>
                <a:ea typeface="Source Sans Pro" panose="020B0503030403020204" pitchFamily="34" charset="0"/>
              </a:rPr>
              <a:t>Outcomes: Design updates and feature changes</a:t>
            </a:r>
            <a:endParaRPr sz="2800" b="1" dirty="0">
              <a:latin typeface="Source Sans Pro" panose="020B0503030403020204" pitchFamily="34" charset="0"/>
              <a:ea typeface="Source Sans Pro" panose="020B0503030403020204" pitchFamily="34" charset="0"/>
            </a:endParaRPr>
          </a:p>
        </p:txBody>
      </p:sp>
      <p:sp>
        <p:nvSpPr>
          <p:cNvPr id="153" name="Google Shape;153;p23"/>
          <p:cNvSpPr txBox="1">
            <a:spLocks noGrp="1"/>
          </p:cNvSpPr>
          <p:nvPr>
            <p:ph type="body" idx="4294967295"/>
          </p:nvPr>
        </p:nvSpPr>
        <p:spPr>
          <a:xfrm>
            <a:off x="259772" y="774551"/>
            <a:ext cx="8701348" cy="4232112"/>
          </a:xfrm>
          <a:prstGeom prst="rect">
            <a:avLst/>
          </a:prstGeom>
        </p:spPr>
        <p:txBody>
          <a:bodyPr spcFirstLastPara="1" wrap="square" lIns="34275" tIns="34275" rIns="34275" bIns="34275" anchor="t" anchorCtr="0">
            <a:noAutofit/>
          </a:bodyPr>
          <a:lstStyle/>
          <a:p>
            <a:pPr marL="361950" indent="-285750">
              <a:lnSpc>
                <a:spcPct val="113000"/>
              </a:lnSpc>
              <a:spcBef>
                <a:spcPts val="0"/>
              </a:spcBef>
              <a:buFont typeface="Arial" panose="020B0604020202020204" pitchFamily="34" charset="0"/>
              <a:buChar char="•"/>
            </a:pPr>
            <a:r>
              <a:rPr lang="en-US" sz="1600" dirty="0">
                <a:latin typeface="+mn-lt"/>
              </a:rPr>
              <a:t>Simplifying the search results page (omit intro)</a:t>
            </a:r>
            <a:endParaRPr sz="1600" b="1" dirty="0">
              <a:latin typeface="+mn-lt"/>
            </a:endParaRPr>
          </a:p>
          <a:p>
            <a:pPr marL="361950" indent="-285750">
              <a:lnSpc>
                <a:spcPct val="113000"/>
              </a:lnSpc>
              <a:spcBef>
                <a:spcPts val="750"/>
              </a:spcBef>
              <a:buFont typeface="Arial" panose="020B0604020202020204" pitchFamily="34" charset="0"/>
              <a:buChar char="•"/>
            </a:pPr>
            <a:r>
              <a:rPr lang="en-US" sz="1600" dirty="0">
                <a:latin typeface="+mn-lt"/>
              </a:rPr>
              <a:t>Simplifying the search results listing (omit tags)</a:t>
            </a:r>
            <a:endParaRPr lang="en-US" sz="1600" b="1" dirty="0">
              <a:latin typeface="+mn-lt"/>
            </a:endParaRPr>
          </a:p>
          <a:p>
            <a:pPr marL="361950" indent="-285750">
              <a:lnSpc>
                <a:spcPct val="113000"/>
              </a:lnSpc>
              <a:spcBef>
                <a:spcPts val="750"/>
              </a:spcBef>
              <a:buFont typeface="Arial" panose="020B0604020202020204" pitchFamily="34" charset="0"/>
              <a:buChar char="•"/>
            </a:pPr>
            <a:r>
              <a:rPr lang="en-US" sz="1600" dirty="0">
                <a:latin typeface="+mn-lt"/>
              </a:rPr>
              <a:t>Making benefit and administration taxonomies backend only</a:t>
            </a:r>
            <a:endParaRPr sz="1600" dirty="0">
              <a:latin typeface="+mn-lt"/>
            </a:endParaRPr>
          </a:p>
          <a:p>
            <a:pPr marL="361950" indent="-285750">
              <a:lnSpc>
                <a:spcPct val="113000"/>
              </a:lnSpc>
              <a:spcBef>
                <a:spcPts val="750"/>
              </a:spcBef>
              <a:buFont typeface="Arial" panose="020B0604020202020204" pitchFamily="34" charset="0"/>
              <a:buChar char="•"/>
            </a:pPr>
            <a:r>
              <a:rPr lang="en-US" sz="1600" dirty="0">
                <a:latin typeface="+mn-lt"/>
              </a:rPr>
              <a:t>Enabling backend category ‘tagging’ – one official home, but can be displayed in multiple categories</a:t>
            </a:r>
            <a:endParaRPr sz="1600" b="1" dirty="0">
              <a:latin typeface="+mn-lt"/>
            </a:endParaRPr>
          </a:p>
          <a:p>
            <a:pPr marL="361950" indent="-285750">
              <a:lnSpc>
                <a:spcPct val="113000"/>
              </a:lnSpc>
              <a:spcBef>
                <a:spcPts val="750"/>
              </a:spcBef>
              <a:buFont typeface="Arial" panose="020B0604020202020204" pitchFamily="34" charset="0"/>
              <a:buChar char="•"/>
            </a:pPr>
            <a:r>
              <a:rPr lang="en-US" sz="1600" dirty="0">
                <a:latin typeface="+mn-lt"/>
              </a:rPr>
              <a:t>Flattening topic and audience tags; move to bottom layer</a:t>
            </a:r>
            <a:endParaRPr sz="1600" b="1" dirty="0">
              <a:latin typeface="+mn-lt"/>
            </a:endParaRPr>
          </a:p>
          <a:p>
            <a:pPr marL="361950" indent="-285750">
              <a:lnSpc>
                <a:spcPct val="113000"/>
              </a:lnSpc>
              <a:spcBef>
                <a:spcPts val="750"/>
              </a:spcBef>
              <a:spcAft>
                <a:spcPts val="750"/>
              </a:spcAft>
              <a:buFont typeface="Arial" panose="020B0604020202020204" pitchFamily="34" charset="0"/>
              <a:buChar char="•"/>
            </a:pPr>
            <a:r>
              <a:rPr lang="en-US" sz="1600" dirty="0">
                <a:latin typeface="+mn-lt"/>
              </a:rPr>
              <a:t>Creating a dedicated required section for a VA benefit hub</a:t>
            </a:r>
          </a:p>
          <a:p>
            <a:pPr marL="361950" indent="-285750">
              <a:lnSpc>
                <a:spcPct val="113000"/>
              </a:lnSpc>
              <a:spcBef>
                <a:spcPts val="750"/>
              </a:spcBef>
              <a:spcAft>
                <a:spcPts val="750"/>
              </a:spcAft>
              <a:buFont typeface="Arial" panose="020B0604020202020204" pitchFamily="34" charset="0"/>
              <a:buChar char="•"/>
            </a:pPr>
            <a:r>
              <a:rPr lang="en-US" sz="1600" dirty="0">
                <a:latin typeface="+mn-lt"/>
              </a:rPr>
              <a:t>Simplifying contact us phone number displays based on default VA.gov help desk or most relevant benefit hub</a:t>
            </a:r>
            <a:endParaRPr sz="1600" dirty="0">
              <a:latin typeface="+mn-lt"/>
            </a:endParaRPr>
          </a:p>
        </p:txBody>
      </p:sp>
    </p:spTree>
    <p:extLst>
      <p:ext uri="{BB962C8B-B14F-4D97-AF65-F5344CB8AC3E}">
        <p14:creationId xmlns:p14="http://schemas.microsoft.com/office/powerpoint/2010/main" val="2497776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
          <p:cNvSpPr txBox="1">
            <a:spLocks noGrp="1"/>
          </p:cNvSpPr>
          <p:nvPr>
            <p:ph type="title"/>
          </p:nvPr>
        </p:nvSpPr>
        <p:spPr>
          <a:xfrm>
            <a:off x="457200" y="2208037"/>
            <a:ext cx="8229600" cy="599709"/>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Source Sans Pro"/>
              <a:buNone/>
            </a:pPr>
            <a:r>
              <a:rPr lang="en-US" sz="2800" b="0" dirty="0"/>
              <a:t>4</a:t>
            </a:r>
            <a:r>
              <a:rPr lang="en-US" sz="2800" b="0" dirty="0">
                <a:latin typeface="Source Sans Pro"/>
                <a:ea typeface="Source Sans Pro"/>
                <a:cs typeface="Source Sans Pro"/>
                <a:sym typeface="Source Sans Pro"/>
              </a:rPr>
              <a:t>. Comparative analysis</a:t>
            </a:r>
            <a:endParaRPr dirty="0"/>
          </a:p>
        </p:txBody>
      </p:sp>
      <p:sp>
        <p:nvSpPr>
          <p:cNvPr id="284" name="Google Shape;284;p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25</a:t>
            </a:fld>
            <a:endParaRPr>
              <a:latin typeface="Source Sans Pro"/>
              <a:ea typeface="Source Sans Pro"/>
              <a:cs typeface="Source Sans Pro"/>
              <a:sym typeface="Source Sans Pro"/>
            </a:endParaRPr>
          </a:p>
        </p:txBody>
      </p:sp>
      <p:sp>
        <p:nvSpPr>
          <p:cNvPr id="285" name="Google Shape;285;p3"/>
          <p:cNvSpPr txBox="1"/>
          <p:nvPr/>
        </p:nvSpPr>
        <p:spPr>
          <a:xfrm>
            <a:off x="457200" y="2887941"/>
            <a:ext cx="8229600" cy="599709"/>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chemeClr val="lt1"/>
              </a:buClr>
              <a:buSzPts val="2800"/>
              <a:buFont typeface="Source Sans Pro"/>
              <a:buNone/>
            </a:pPr>
            <a:endParaRPr sz="2800" b="1" i="0" u="none" strike="noStrike" cap="none">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380708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7"/>
          <p:cNvSpPr txBox="1">
            <a:spLocks noGrp="1"/>
          </p:cNvSpPr>
          <p:nvPr>
            <p:ph type="title"/>
          </p:nvPr>
        </p:nvSpPr>
        <p:spPr>
          <a:xfrm>
            <a:off x="170498" y="25399"/>
            <a:ext cx="8973502" cy="95933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dirty="0"/>
              <a:t>What’s in a name: Most agencies and private sector sites call it… </a:t>
            </a:r>
            <a:endParaRPr dirty="0"/>
          </a:p>
        </p:txBody>
      </p:sp>
      <p:pic>
        <p:nvPicPr>
          <p:cNvPr id="367" name="Google Shape;367;p7"/>
          <p:cNvPicPr preferRelativeResize="0"/>
          <p:nvPr/>
        </p:nvPicPr>
        <p:blipFill>
          <a:blip r:embed="rId3">
            <a:alphaModFix/>
          </a:blip>
          <a:stretch>
            <a:fillRect/>
          </a:stretch>
        </p:blipFill>
        <p:spPr>
          <a:xfrm>
            <a:off x="152400" y="1137138"/>
            <a:ext cx="3532798" cy="3853961"/>
          </a:xfrm>
          <a:prstGeom prst="rect">
            <a:avLst/>
          </a:prstGeom>
          <a:noFill/>
          <a:ln>
            <a:solidFill>
              <a:schemeClr val="accent1"/>
            </a:solidFill>
          </a:ln>
        </p:spPr>
      </p:pic>
      <p:pic>
        <p:nvPicPr>
          <p:cNvPr id="4" name="Google Shape;387;g77323b0fea_0_20">
            <a:extLst>
              <a:ext uri="{FF2B5EF4-FFF2-40B4-BE49-F238E27FC236}">
                <a16:creationId xmlns:a16="http://schemas.microsoft.com/office/drawing/2014/main" id="{C698AD9D-6903-4F36-9BCA-7C01606B1006}"/>
              </a:ext>
            </a:extLst>
          </p:cNvPr>
          <p:cNvPicPr preferRelativeResize="0"/>
          <p:nvPr/>
        </p:nvPicPr>
        <p:blipFill>
          <a:blip r:embed="rId4">
            <a:alphaModFix/>
          </a:blip>
          <a:stretch>
            <a:fillRect/>
          </a:stretch>
        </p:blipFill>
        <p:spPr>
          <a:xfrm>
            <a:off x="3199355" y="678173"/>
            <a:ext cx="4995332" cy="2559867"/>
          </a:xfrm>
          <a:prstGeom prst="rect">
            <a:avLst/>
          </a:prstGeom>
          <a:noFill/>
          <a:ln>
            <a:solidFill>
              <a:schemeClr val="accent1"/>
            </a:solidFill>
          </a:ln>
        </p:spPr>
      </p:pic>
      <p:pic>
        <p:nvPicPr>
          <p:cNvPr id="5" name="Google Shape;312;p5">
            <a:extLst>
              <a:ext uri="{FF2B5EF4-FFF2-40B4-BE49-F238E27FC236}">
                <a16:creationId xmlns:a16="http://schemas.microsoft.com/office/drawing/2014/main" id="{EEF30F57-9F52-427D-BBEB-34EA4CB90465}"/>
              </a:ext>
            </a:extLst>
          </p:cNvPr>
          <p:cNvPicPr preferRelativeResize="0"/>
          <p:nvPr/>
        </p:nvPicPr>
        <p:blipFill>
          <a:blip r:embed="rId5">
            <a:alphaModFix/>
          </a:blip>
          <a:stretch>
            <a:fillRect/>
          </a:stretch>
        </p:blipFill>
        <p:spPr>
          <a:xfrm>
            <a:off x="6648285" y="729865"/>
            <a:ext cx="2479152" cy="3579817"/>
          </a:xfrm>
          <a:prstGeom prst="rect">
            <a:avLst/>
          </a:prstGeom>
          <a:noFill/>
          <a:ln>
            <a:solidFill>
              <a:schemeClr val="bg2"/>
            </a:solidFill>
          </a:ln>
        </p:spPr>
      </p:pic>
      <p:sp>
        <p:nvSpPr>
          <p:cNvPr id="2" name="Rectangle 1">
            <a:extLst>
              <a:ext uri="{FF2B5EF4-FFF2-40B4-BE49-F238E27FC236}">
                <a16:creationId xmlns:a16="http://schemas.microsoft.com/office/drawing/2014/main" id="{E8367987-FF92-4600-BCED-A820FC535853}"/>
              </a:ext>
            </a:extLst>
          </p:cNvPr>
          <p:cNvSpPr/>
          <p:nvPr/>
        </p:nvSpPr>
        <p:spPr>
          <a:xfrm>
            <a:off x="8384819" y="940567"/>
            <a:ext cx="406400" cy="32173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ell phone&#10;&#10;Description automatically generated">
            <a:extLst>
              <a:ext uri="{FF2B5EF4-FFF2-40B4-BE49-F238E27FC236}">
                <a16:creationId xmlns:a16="http://schemas.microsoft.com/office/drawing/2014/main" id="{D35B7D19-54E6-47A0-8A29-2D09B682D054}"/>
              </a:ext>
            </a:extLst>
          </p:cNvPr>
          <p:cNvPicPr>
            <a:picLocks noChangeAspect="1"/>
          </p:cNvPicPr>
          <p:nvPr/>
        </p:nvPicPr>
        <p:blipFill>
          <a:blip r:embed="rId6"/>
          <a:stretch>
            <a:fillRect/>
          </a:stretch>
        </p:blipFill>
        <p:spPr>
          <a:xfrm>
            <a:off x="1182046" y="1969677"/>
            <a:ext cx="5196436" cy="2636127"/>
          </a:xfrm>
          <a:prstGeom prst="rect">
            <a:avLst/>
          </a:prstGeom>
          <a:ln>
            <a:solidFill>
              <a:schemeClr val="bg2"/>
            </a:solidFill>
          </a:ln>
        </p:spPr>
      </p:pic>
      <p:pic>
        <p:nvPicPr>
          <p:cNvPr id="12" name="Picture 11" descr="A screenshot of a cell phone&#10;&#10;Description automatically generated">
            <a:extLst>
              <a:ext uri="{FF2B5EF4-FFF2-40B4-BE49-F238E27FC236}">
                <a16:creationId xmlns:a16="http://schemas.microsoft.com/office/drawing/2014/main" id="{068BF075-AFCC-4466-BD3A-70721A3A3E55}"/>
              </a:ext>
            </a:extLst>
          </p:cNvPr>
          <p:cNvPicPr>
            <a:picLocks noChangeAspect="1"/>
          </p:cNvPicPr>
          <p:nvPr/>
        </p:nvPicPr>
        <p:blipFill>
          <a:blip r:embed="rId7"/>
          <a:stretch>
            <a:fillRect/>
          </a:stretch>
        </p:blipFill>
        <p:spPr>
          <a:xfrm>
            <a:off x="916208" y="1478166"/>
            <a:ext cx="5661918" cy="3401811"/>
          </a:xfrm>
          <a:prstGeom prst="rect">
            <a:avLst/>
          </a:prstGeom>
          <a:ln>
            <a:solidFill>
              <a:schemeClr val="tx2">
                <a:lumMod val="75000"/>
              </a:schemeClr>
            </a:solidFill>
          </a:ln>
        </p:spPr>
      </p:pic>
      <p:pic>
        <p:nvPicPr>
          <p:cNvPr id="6" name="Google Shape;340;p6">
            <a:extLst>
              <a:ext uri="{FF2B5EF4-FFF2-40B4-BE49-F238E27FC236}">
                <a16:creationId xmlns:a16="http://schemas.microsoft.com/office/drawing/2014/main" id="{CC828069-6472-4A6E-8E23-B3E6B8F0B5D5}"/>
              </a:ext>
            </a:extLst>
          </p:cNvPr>
          <p:cNvPicPr preferRelativeResize="0"/>
          <p:nvPr/>
        </p:nvPicPr>
        <p:blipFill>
          <a:blip r:embed="rId8">
            <a:alphaModFix/>
          </a:blip>
          <a:stretch>
            <a:fillRect/>
          </a:stretch>
        </p:blipFill>
        <p:spPr>
          <a:xfrm>
            <a:off x="12081" y="2779075"/>
            <a:ext cx="4995332" cy="2311424"/>
          </a:xfrm>
          <a:prstGeom prst="rect">
            <a:avLst/>
          </a:prstGeom>
          <a:noFill/>
          <a:ln>
            <a:solidFill>
              <a:schemeClr val="accent1"/>
            </a:solidFill>
          </a:ln>
        </p:spPr>
      </p:pic>
      <p:pic>
        <p:nvPicPr>
          <p:cNvPr id="8" name="Google Shape;421;p9">
            <a:extLst>
              <a:ext uri="{FF2B5EF4-FFF2-40B4-BE49-F238E27FC236}">
                <a16:creationId xmlns:a16="http://schemas.microsoft.com/office/drawing/2014/main" id="{9AEF857D-43BF-4642-8B84-3F170BC37712}"/>
              </a:ext>
            </a:extLst>
          </p:cNvPr>
          <p:cNvPicPr preferRelativeResize="0"/>
          <p:nvPr/>
        </p:nvPicPr>
        <p:blipFill>
          <a:blip r:embed="rId9">
            <a:alphaModFix/>
          </a:blip>
          <a:stretch>
            <a:fillRect/>
          </a:stretch>
        </p:blipFill>
        <p:spPr>
          <a:xfrm>
            <a:off x="5147732" y="2239539"/>
            <a:ext cx="3760307" cy="3140221"/>
          </a:xfrm>
          <a:prstGeom prst="rect">
            <a:avLst/>
          </a:prstGeom>
          <a:noFill/>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77323b0fea_0_1"/>
          <p:cNvSpPr txBox="1">
            <a:spLocks noGrp="1"/>
          </p:cNvSpPr>
          <p:nvPr>
            <p:ph type="title"/>
          </p:nvPr>
        </p:nvSpPr>
        <p:spPr>
          <a:xfrm>
            <a:off x="19884" y="7461"/>
            <a:ext cx="7543800" cy="62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Use some variation of…</a:t>
            </a:r>
            <a:endParaRPr dirty="0"/>
          </a:p>
        </p:txBody>
      </p:sp>
      <p:sp>
        <p:nvSpPr>
          <p:cNvPr id="374" name="Google Shape;374;g77323b0fea_0_1"/>
          <p:cNvSpPr txBox="1">
            <a:spLocks noGrp="1"/>
          </p:cNvSpPr>
          <p:nvPr>
            <p:ph type="body" idx="1"/>
          </p:nvPr>
        </p:nvSpPr>
        <p:spPr>
          <a:xfrm>
            <a:off x="208721" y="637161"/>
            <a:ext cx="2895600" cy="33528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dirty="0"/>
              <a:t>Help</a:t>
            </a:r>
          </a:p>
          <a:p>
            <a:pPr marL="0" lvl="0" indent="0" algn="l" rtl="0">
              <a:spcBef>
                <a:spcPts val="0"/>
              </a:spcBef>
              <a:spcAft>
                <a:spcPts val="600"/>
              </a:spcAft>
              <a:buNone/>
            </a:pPr>
            <a:r>
              <a:rPr lang="en-US" dirty="0"/>
              <a:t>Learning center</a:t>
            </a:r>
          </a:p>
          <a:p>
            <a:pPr marL="0" lvl="0" indent="0" algn="l" rtl="0">
              <a:spcBef>
                <a:spcPts val="0"/>
              </a:spcBef>
              <a:spcAft>
                <a:spcPts val="600"/>
              </a:spcAft>
              <a:buNone/>
            </a:pPr>
            <a:r>
              <a:rPr lang="en-US" dirty="0"/>
              <a:t>Knowledge center</a:t>
            </a:r>
          </a:p>
          <a:p>
            <a:pPr marL="0" lvl="0" indent="0" algn="l" rtl="0">
              <a:spcBef>
                <a:spcPts val="0"/>
              </a:spcBef>
              <a:spcAft>
                <a:spcPts val="600"/>
              </a:spcAft>
              <a:buNone/>
            </a:pPr>
            <a:r>
              <a:rPr lang="en-US" dirty="0"/>
              <a:t>Resources</a:t>
            </a:r>
          </a:p>
          <a:p>
            <a:pPr marL="0" lvl="0" indent="0" algn="l" rtl="0">
              <a:spcBef>
                <a:spcPts val="0"/>
              </a:spcBef>
              <a:spcAft>
                <a:spcPts val="600"/>
              </a:spcAft>
              <a:buNone/>
            </a:pPr>
            <a:r>
              <a:rPr lang="en-US" dirty="0"/>
              <a:t>Support</a:t>
            </a:r>
          </a:p>
        </p:txBody>
      </p:sp>
      <p:sp>
        <p:nvSpPr>
          <p:cNvPr id="375" name="Google Shape;375;g77323b0fea_0_1"/>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pic>
        <p:nvPicPr>
          <p:cNvPr id="377" name="Google Shape;377;g77323b0fea_0_1"/>
          <p:cNvPicPr preferRelativeResize="0"/>
          <p:nvPr/>
        </p:nvPicPr>
        <p:blipFill>
          <a:blip r:embed="rId3">
            <a:alphaModFix/>
          </a:blip>
          <a:stretch>
            <a:fillRect/>
          </a:stretch>
        </p:blipFill>
        <p:spPr>
          <a:xfrm>
            <a:off x="4572000" y="102336"/>
            <a:ext cx="4572000" cy="5041163"/>
          </a:xfrm>
          <a:prstGeom prst="rect">
            <a:avLst/>
          </a:prstGeom>
          <a:noFill/>
          <a:ln>
            <a:solidFill>
              <a:schemeClr val="bg2"/>
            </a:solidFill>
          </a:ln>
        </p:spPr>
      </p:pic>
      <p:pic>
        <p:nvPicPr>
          <p:cNvPr id="3" name="Picture 2" descr="A screenshot of a cell phone&#10;&#10;Description automatically generated">
            <a:extLst>
              <a:ext uri="{FF2B5EF4-FFF2-40B4-BE49-F238E27FC236}">
                <a16:creationId xmlns:a16="http://schemas.microsoft.com/office/drawing/2014/main" id="{22C63853-6E16-443A-BC8B-AE9E916E31A7}"/>
              </a:ext>
            </a:extLst>
          </p:cNvPr>
          <p:cNvPicPr>
            <a:picLocks noChangeAspect="1"/>
          </p:cNvPicPr>
          <p:nvPr/>
        </p:nvPicPr>
        <p:blipFill>
          <a:blip r:embed="rId4"/>
          <a:stretch>
            <a:fillRect/>
          </a:stretch>
        </p:blipFill>
        <p:spPr>
          <a:xfrm>
            <a:off x="1754555" y="2313561"/>
            <a:ext cx="6365108" cy="2121703"/>
          </a:xfrm>
          <a:prstGeom prst="rect">
            <a:avLst/>
          </a:prstGeom>
          <a:ln>
            <a:solidFill>
              <a:schemeClr val="bg2"/>
            </a:solidFill>
          </a:ln>
        </p:spPr>
      </p:pic>
      <p:sp>
        <p:nvSpPr>
          <p:cNvPr id="4" name="Rectangle 3">
            <a:extLst>
              <a:ext uri="{FF2B5EF4-FFF2-40B4-BE49-F238E27FC236}">
                <a16:creationId xmlns:a16="http://schemas.microsoft.com/office/drawing/2014/main" id="{CCF8453A-8BA0-46C7-9C31-8570349D0F4B}"/>
              </a:ext>
            </a:extLst>
          </p:cNvPr>
          <p:cNvSpPr/>
          <p:nvPr/>
        </p:nvSpPr>
        <p:spPr>
          <a:xfrm>
            <a:off x="6018655" y="2920588"/>
            <a:ext cx="1370790" cy="243523"/>
          </a:xfrm>
          <a:prstGeom prst="rect">
            <a:avLst/>
          </a:prstGeom>
          <a:solidFill>
            <a:srgbClr val="FFFF0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C6E98E-EC61-4EF8-BA9C-FFA053A91A72}"/>
              </a:ext>
            </a:extLst>
          </p:cNvPr>
          <p:cNvSpPr/>
          <p:nvPr/>
        </p:nvSpPr>
        <p:spPr>
          <a:xfrm>
            <a:off x="6017239" y="544587"/>
            <a:ext cx="1735282" cy="286538"/>
          </a:xfrm>
          <a:prstGeom prst="rect">
            <a:avLst/>
          </a:prstGeom>
          <a:solidFill>
            <a:srgbClr val="FFFF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
          <p:cNvSpPr txBox="1">
            <a:spLocks noGrp="1"/>
          </p:cNvSpPr>
          <p:nvPr>
            <p:ph type="title"/>
          </p:nvPr>
        </p:nvSpPr>
        <p:spPr>
          <a:xfrm>
            <a:off x="94268" y="25400"/>
            <a:ext cx="8785781" cy="81358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dirty="0"/>
              <a:t>Healthcare.gov exception</a:t>
            </a:r>
            <a:endParaRPr dirty="0"/>
          </a:p>
        </p:txBody>
      </p:sp>
      <p:sp>
        <p:nvSpPr>
          <p:cNvPr id="292" name="Google Shape;292;p4"/>
          <p:cNvSpPr txBox="1"/>
          <p:nvPr/>
        </p:nvSpPr>
        <p:spPr>
          <a:xfrm>
            <a:off x="187722" y="879536"/>
            <a:ext cx="3996652" cy="28007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On landing on the homepage, there’s no indicator of a resource/knowledge/learning/ help/FAQs/support section. </a:t>
            </a:r>
          </a:p>
          <a:p>
            <a:pPr marL="0" marR="0" lvl="0" indent="0" algn="l" rtl="0">
              <a:spcBef>
                <a:spcPts val="0"/>
              </a:spcBef>
              <a:spcAft>
                <a:spcPts val="0"/>
              </a:spcAft>
              <a:buNone/>
            </a:pPr>
            <a:endParaRPr lang="en-US"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Expanding the </a:t>
            </a:r>
            <a:r>
              <a:rPr lang="en-US" sz="1600" b="1" dirty="0">
                <a:solidFill>
                  <a:schemeClr val="dk1"/>
                </a:solidFill>
                <a:latin typeface="Calibri"/>
                <a:ea typeface="Calibri"/>
                <a:cs typeface="Calibri"/>
                <a:sym typeface="Calibri"/>
              </a:rPr>
              <a:t>See Topics </a:t>
            </a:r>
            <a:r>
              <a:rPr lang="en-US" sz="1600" dirty="0">
                <a:solidFill>
                  <a:schemeClr val="dk1"/>
                </a:solidFill>
                <a:latin typeface="Calibri"/>
                <a:ea typeface="Calibri"/>
                <a:cs typeface="Calibri"/>
                <a:sym typeface="Calibri"/>
              </a:rPr>
              <a:t>menu yields no result. </a:t>
            </a:r>
          </a:p>
          <a:p>
            <a:pPr marL="0" marR="0" lvl="0" indent="0" algn="l" rtl="0">
              <a:spcBef>
                <a:spcPts val="0"/>
              </a:spcBef>
              <a:spcAft>
                <a:spcPts val="0"/>
              </a:spcAft>
              <a:buNone/>
            </a:pPr>
            <a:endParaRPr lang="en-US"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By chance, clicked on </a:t>
            </a:r>
            <a:r>
              <a:rPr lang="en-US" sz="1600" b="1" dirty="0">
                <a:solidFill>
                  <a:schemeClr val="dk1"/>
                </a:solidFill>
                <a:latin typeface="Calibri"/>
                <a:ea typeface="Calibri"/>
                <a:cs typeface="Calibri"/>
                <a:sym typeface="Calibri"/>
              </a:rPr>
              <a:t>Get Answers </a:t>
            </a:r>
            <a:r>
              <a:rPr lang="en-US" sz="1600" dirty="0">
                <a:solidFill>
                  <a:schemeClr val="dk1"/>
                </a:solidFill>
                <a:latin typeface="Calibri"/>
                <a:ea typeface="Calibri"/>
                <a:cs typeface="Calibri"/>
                <a:sym typeface="Calibri"/>
              </a:rPr>
              <a:t>(not knowing what it meant). (This leads you to their FAQs section–their help/knowledge content.)</a:t>
            </a:r>
            <a:endParaRPr sz="1600" dirty="0">
              <a:solidFill>
                <a:schemeClr val="dk1"/>
              </a:solidFill>
              <a:latin typeface="Calibri"/>
              <a:ea typeface="Calibri"/>
              <a:cs typeface="Calibri"/>
              <a:sym typeface="Calibri"/>
            </a:endParaRPr>
          </a:p>
        </p:txBody>
      </p:sp>
      <p:pic>
        <p:nvPicPr>
          <p:cNvPr id="5" name="Google Shape;303;g84a1f1aab6_0_1">
            <a:extLst>
              <a:ext uri="{FF2B5EF4-FFF2-40B4-BE49-F238E27FC236}">
                <a16:creationId xmlns:a16="http://schemas.microsoft.com/office/drawing/2014/main" id="{14C1F466-B065-4DD3-8BB8-7249936B9D31}"/>
              </a:ext>
            </a:extLst>
          </p:cNvPr>
          <p:cNvPicPr preferRelativeResize="0"/>
          <p:nvPr/>
        </p:nvPicPr>
        <p:blipFill>
          <a:blip r:embed="rId3">
            <a:alphaModFix/>
          </a:blip>
          <a:stretch>
            <a:fillRect/>
          </a:stretch>
        </p:blipFill>
        <p:spPr>
          <a:xfrm>
            <a:off x="4572001" y="0"/>
            <a:ext cx="4536646" cy="5143500"/>
          </a:xfrm>
          <a:prstGeom prst="rect">
            <a:avLst/>
          </a:prstGeom>
          <a:noFill/>
          <a:ln>
            <a:solidFill>
              <a:schemeClr val="accent1"/>
            </a:solidFill>
          </a:ln>
        </p:spPr>
      </p:pic>
    </p:spTree>
    <p:extLst>
      <p:ext uri="{BB962C8B-B14F-4D97-AF65-F5344CB8AC3E}">
        <p14:creationId xmlns:p14="http://schemas.microsoft.com/office/powerpoint/2010/main" val="1205891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
          <p:cNvSpPr txBox="1">
            <a:spLocks noGrp="1"/>
          </p:cNvSpPr>
          <p:nvPr>
            <p:ph type="title"/>
          </p:nvPr>
        </p:nvSpPr>
        <p:spPr>
          <a:xfrm>
            <a:off x="94268" y="25400"/>
            <a:ext cx="8785781" cy="81358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dirty="0"/>
              <a:t>Key take away: What’s in a name?</a:t>
            </a:r>
            <a:endParaRPr dirty="0"/>
          </a:p>
        </p:txBody>
      </p:sp>
      <p:sp>
        <p:nvSpPr>
          <p:cNvPr id="292" name="Google Shape;292;p4"/>
          <p:cNvSpPr txBox="1"/>
          <p:nvPr/>
        </p:nvSpPr>
        <p:spPr>
          <a:xfrm>
            <a:off x="187721" y="879536"/>
            <a:ext cx="7885761" cy="39702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bg2"/>
                </a:solidFill>
                <a:latin typeface="Calibri"/>
                <a:ea typeface="Calibri"/>
                <a:cs typeface="Calibri"/>
                <a:sym typeface="Calibri"/>
              </a:rPr>
              <a:t>Whatever you call it, use one of the commonly used labels or a close variation. </a:t>
            </a:r>
          </a:p>
          <a:p>
            <a:pPr marL="0" marR="0" lvl="0" indent="0" algn="l" rtl="0">
              <a:spcBef>
                <a:spcPts val="0"/>
              </a:spcBef>
              <a:spcAft>
                <a:spcPts val="0"/>
              </a:spcAft>
              <a:buNone/>
            </a:pPr>
            <a:endParaRPr lang="en-US" sz="2800" dirty="0">
              <a:solidFill>
                <a:schemeClr val="bg2"/>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bg2"/>
                </a:solidFill>
                <a:latin typeface="Calibri"/>
                <a:ea typeface="Calibri"/>
                <a:cs typeface="Calibri"/>
                <a:sym typeface="Calibri"/>
              </a:rPr>
              <a:t>People have digital lives beyond VA.gov. They’re likely to already associate commonly seen nomenclature with this content type for product support/learning information. </a:t>
            </a:r>
          </a:p>
          <a:p>
            <a:pPr marL="0" marR="0" lvl="0" indent="0" algn="l" rtl="0">
              <a:spcBef>
                <a:spcPts val="0"/>
              </a:spcBef>
              <a:spcAft>
                <a:spcPts val="0"/>
              </a:spcAft>
              <a:buNone/>
            </a:pPr>
            <a:endParaRPr lang="en-US" sz="2800" dirty="0">
              <a:solidFill>
                <a:schemeClr val="bg2"/>
              </a:solidFill>
              <a:latin typeface="Calibri"/>
              <a:ea typeface="Calibri"/>
              <a:cs typeface="Calibri"/>
              <a:sym typeface="Calibri"/>
            </a:endParaRPr>
          </a:p>
          <a:p>
            <a:r>
              <a:rPr lang="en-US" sz="2800" dirty="0">
                <a:solidFill>
                  <a:schemeClr val="bg2"/>
                </a:solidFill>
                <a:latin typeface="Calibri"/>
                <a:ea typeface="Calibri"/>
                <a:cs typeface="Calibri"/>
                <a:sym typeface="Calibri"/>
              </a:rPr>
              <a:t>Don’t brand it. Don’t be unique. Don’t be an outlier.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
          <p:cNvSpPr txBox="1">
            <a:spLocks noGrp="1"/>
          </p:cNvSpPr>
          <p:nvPr>
            <p:ph type="title"/>
          </p:nvPr>
        </p:nvSpPr>
        <p:spPr>
          <a:xfrm>
            <a:off x="457200" y="2208037"/>
            <a:ext cx="8229600" cy="599709"/>
          </a:xfrm>
          <a:prstGeom prst="rect">
            <a:avLst/>
          </a:prstGeom>
          <a:noFill/>
          <a:ln>
            <a:noFill/>
          </a:ln>
        </p:spPr>
        <p:txBody>
          <a:bodyPr spcFirstLastPara="1" wrap="square" lIns="91425" tIns="45700" rIns="91425" bIns="45700" anchor="b" anchorCtr="0">
            <a:normAutofit/>
          </a:bodyPr>
          <a:lstStyle/>
          <a:p>
            <a:pPr lvl="0">
              <a:buSzPts val="2800"/>
            </a:pPr>
            <a:r>
              <a:rPr lang="en-US" sz="2800" b="0" dirty="0"/>
              <a:t>1</a:t>
            </a:r>
            <a:r>
              <a:rPr lang="en-US" sz="2800" b="0" dirty="0">
                <a:latin typeface="Source Sans Pro"/>
                <a:ea typeface="Source Sans Pro"/>
                <a:cs typeface="Source Sans Pro"/>
                <a:sym typeface="Source Sans Pro"/>
              </a:rPr>
              <a:t>. </a:t>
            </a:r>
            <a:r>
              <a:rPr lang="en-US" sz="2800" b="0" dirty="0"/>
              <a:t>MVP 2020 roadmap </a:t>
            </a:r>
            <a:endParaRPr dirty="0"/>
          </a:p>
        </p:txBody>
      </p:sp>
      <p:sp>
        <p:nvSpPr>
          <p:cNvPr id="284" name="Google Shape;284;p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3</a:t>
            </a:fld>
            <a:endParaRPr>
              <a:latin typeface="Source Sans Pro"/>
              <a:ea typeface="Source Sans Pro"/>
              <a:cs typeface="Source Sans Pro"/>
              <a:sym typeface="Source Sans Pro"/>
            </a:endParaRPr>
          </a:p>
        </p:txBody>
      </p:sp>
      <p:sp>
        <p:nvSpPr>
          <p:cNvPr id="285" name="Google Shape;285;p3"/>
          <p:cNvSpPr txBox="1"/>
          <p:nvPr/>
        </p:nvSpPr>
        <p:spPr>
          <a:xfrm>
            <a:off x="457200" y="2887941"/>
            <a:ext cx="8229600" cy="599709"/>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chemeClr val="lt1"/>
              </a:buClr>
              <a:buSzPts val="2800"/>
              <a:buFont typeface="Source Sans Pro"/>
              <a:buNone/>
            </a:pPr>
            <a:endParaRPr sz="2800" b="1" i="0" u="none" strike="noStrike" cap="none">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7178741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84a1f1aab6_0_1"/>
          <p:cNvSpPr txBox="1">
            <a:spLocks noGrp="1"/>
          </p:cNvSpPr>
          <p:nvPr>
            <p:ph type="title"/>
          </p:nvPr>
        </p:nvSpPr>
        <p:spPr>
          <a:xfrm>
            <a:off x="101983" y="68074"/>
            <a:ext cx="7543800" cy="62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Where should it go: Many sites link to it from the global header, footer, or both </a:t>
            </a:r>
            <a:endParaRPr dirty="0"/>
          </a:p>
        </p:txBody>
      </p:sp>
      <p:sp>
        <p:nvSpPr>
          <p:cNvPr id="301" name="Google Shape;301;g84a1f1aab6_0_1"/>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pic>
        <p:nvPicPr>
          <p:cNvPr id="3" name="Picture 2" descr="A screenshot of a cell phone&#10;&#10;Description automatically generated">
            <a:extLst>
              <a:ext uri="{FF2B5EF4-FFF2-40B4-BE49-F238E27FC236}">
                <a16:creationId xmlns:a16="http://schemas.microsoft.com/office/drawing/2014/main" id="{CA06839C-4C54-4CCA-8D2B-3047E0F7C6EA}"/>
              </a:ext>
            </a:extLst>
          </p:cNvPr>
          <p:cNvPicPr>
            <a:picLocks noChangeAspect="1"/>
          </p:cNvPicPr>
          <p:nvPr/>
        </p:nvPicPr>
        <p:blipFill>
          <a:blip r:embed="rId3"/>
          <a:stretch>
            <a:fillRect/>
          </a:stretch>
        </p:blipFill>
        <p:spPr>
          <a:xfrm>
            <a:off x="1404010" y="1099867"/>
            <a:ext cx="7543800" cy="1275973"/>
          </a:xfrm>
          <a:prstGeom prst="rect">
            <a:avLst/>
          </a:prstGeom>
          <a:ln>
            <a:solidFill>
              <a:schemeClr val="bg2"/>
            </a:solidFill>
          </a:ln>
        </p:spPr>
      </p:pic>
      <p:pic>
        <p:nvPicPr>
          <p:cNvPr id="10" name="Picture 9" descr="A screenshot of a cell phone&#10;&#10;Description automatically generated">
            <a:extLst>
              <a:ext uri="{FF2B5EF4-FFF2-40B4-BE49-F238E27FC236}">
                <a16:creationId xmlns:a16="http://schemas.microsoft.com/office/drawing/2014/main" id="{A64F349B-DEBF-4BF0-9671-0D631B2A3E4A}"/>
              </a:ext>
            </a:extLst>
          </p:cNvPr>
          <p:cNvPicPr>
            <a:picLocks noChangeAspect="1"/>
          </p:cNvPicPr>
          <p:nvPr/>
        </p:nvPicPr>
        <p:blipFill>
          <a:blip r:embed="rId4"/>
          <a:stretch>
            <a:fillRect/>
          </a:stretch>
        </p:blipFill>
        <p:spPr>
          <a:xfrm>
            <a:off x="2188467" y="2586272"/>
            <a:ext cx="6759343" cy="895497"/>
          </a:xfrm>
          <a:prstGeom prst="rect">
            <a:avLst/>
          </a:prstGeom>
          <a:ln>
            <a:solidFill>
              <a:schemeClr val="bg2"/>
            </a:solidFill>
          </a:ln>
        </p:spPr>
      </p:pic>
      <p:sp>
        <p:nvSpPr>
          <p:cNvPr id="13" name="Rectangle 12">
            <a:extLst>
              <a:ext uri="{FF2B5EF4-FFF2-40B4-BE49-F238E27FC236}">
                <a16:creationId xmlns:a16="http://schemas.microsoft.com/office/drawing/2014/main" id="{1F1D2F92-87C6-416D-BF17-15681DF30047}"/>
              </a:ext>
            </a:extLst>
          </p:cNvPr>
          <p:cNvSpPr/>
          <p:nvPr/>
        </p:nvSpPr>
        <p:spPr>
          <a:xfrm>
            <a:off x="8343900" y="2449322"/>
            <a:ext cx="690770" cy="492661"/>
          </a:xfrm>
          <a:prstGeom prst="rect">
            <a:avLst/>
          </a:prstGeom>
          <a:noFill/>
          <a:ln w="539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2692EE0-E1AC-4E74-B689-0BFC8A208485}"/>
              </a:ext>
            </a:extLst>
          </p:cNvPr>
          <p:cNvPicPr>
            <a:picLocks noChangeAspect="1"/>
          </p:cNvPicPr>
          <p:nvPr/>
        </p:nvPicPr>
        <p:blipFill>
          <a:blip r:embed="rId5"/>
          <a:stretch>
            <a:fillRect/>
          </a:stretch>
        </p:blipFill>
        <p:spPr>
          <a:xfrm>
            <a:off x="7349" y="1954853"/>
            <a:ext cx="5927788" cy="2511495"/>
          </a:xfrm>
          <a:prstGeom prst="rect">
            <a:avLst/>
          </a:prstGeom>
        </p:spPr>
      </p:pic>
      <p:pic>
        <p:nvPicPr>
          <p:cNvPr id="16" name="Picture 15">
            <a:extLst>
              <a:ext uri="{FF2B5EF4-FFF2-40B4-BE49-F238E27FC236}">
                <a16:creationId xmlns:a16="http://schemas.microsoft.com/office/drawing/2014/main" id="{CDBED023-CFF2-4B3D-97EE-36D5532EADAB}"/>
              </a:ext>
            </a:extLst>
          </p:cNvPr>
          <p:cNvPicPr>
            <a:picLocks noChangeAspect="1"/>
          </p:cNvPicPr>
          <p:nvPr/>
        </p:nvPicPr>
        <p:blipFill>
          <a:blip r:embed="rId6"/>
          <a:stretch>
            <a:fillRect/>
          </a:stretch>
        </p:blipFill>
        <p:spPr>
          <a:xfrm>
            <a:off x="403218" y="1158291"/>
            <a:ext cx="5164920" cy="2100366"/>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F17E5DA3-6304-43AE-AE36-3972B3E10C11}"/>
              </a:ext>
            </a:extLst>
          </p:cNvPr>
          <p:cNvPicPr>
            <a:picLocks noChangeAspect="1"/>
          </p:cNvPicPr>
          <p:nvPr/>
        </p:nvPicPr>
        <p:blipFill>
          <a:blip r:embed="rId7"/>
          <a:stretch>
            <a:fillRect/>
          </a:stretch>
        </p:blipFill>
        <p:spPr>
          <a:xfrm>
            <a:off x="1694255" y="4035990"/>
            <a:ext cx="7253555" cy="1096820"/>
          </a:xfrm>
          <a:prstGeom prst="rect">
            <a:avLst/>
          </a:prstGeom>
          <a:ln>
            <a:solidFill>
              <a:schemeClr val="bg2"/>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84a1f1aab6_0_1"/>
          <p:cNvSpPr txBox="1">
            <a:spLocks noGrp="1"/>
          </p:cNvSpPr>
          <p:nvPr>
            <p:ph type="title"/>
          </p:nvPr>
        </p:nvSpPr>
        <p:spPr>
          <a:xfrm>
            <a:off x="101982" y="68074"/>
            <a:ext cx="8837803" cy="62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One used a fly-out tab with contextual links and type-ahead search, in addition to header and footer access links</a:t>
            </a:r>
            <a:endParaRPr dirty="0"/>
          </a:p>
        </p:txBody>
      </p:sp>
      <p:sp>
        <p:nvSpPr>
          <p:cNvPr id="301" name="Google Shape;301;g84a1f1aab6_0_1"/>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pic>
        <p:nvPicPr>
          <p:cNvPr id="12" name="Picture 11">
            <a:extLst>
              <a:ext uri="{FF2B5EF4-FFF2-40B4-BE49-F238E27FC236}">
                <a16:creationId xmlns:a16="http://schemas.microsoft.com/office/drawing/2014/main" id="{FB3AE0DF-436E-4B55-9317-CD099D3B876C}"/>
              </a:ext>
            </a:extLst>
          </p:cNvPr>
          <p:cNvPicPr>
            <a:picLocks noChangeAspect="1"/>
          </p:cNvPicPr>
          <p:nvPr/>
        </p:nvPicPr>
        <p:blipFill>
          <a:blip r:embed="rId3"/>
          <a:stretch>
            <a:fillRect/>
          </a:stretch>
        </p:blipFill>
        <p:spPr>
          <a:xfrm>
            <a:off x="1133057" y="1252651"/>
            <a:ext cx="4085122" cy="3822775"/>
          </a:xfrm>
          <a:prstGeom prst="rect">
            <a:avLst/>
          </a:prstGeom>
          <a:ln>
            <a:solidFill>
              <a:schemeClr val="bg2"/>
            </a:solidFill>
          </a:ln>
        </p:spPr>
      </p:pic>
      <p:pic>
        <p:nvPicPr>
          <p:cNvPr id="2" name="Picture 1">
            <a:extLst>
              <a:ext uri="{FF2B5EF4-FFF2-40B4-BE49-F238E27FC236}">
                <a16:creationId xmlns:a16="http://schemas.microsoft.com/office/drawing/2014/main" id="{D943AB81-B0BE-4296-B9C9-191B0D0E2580}"/>
              </a:ext>
            </a:extLst>
          </p:cNvPr>
          <p:cNvPicPr>
            <a:picLocks noChangeAspect="1"/>
          </p:cNvPicPr>
          <p:nvPr/>
        </p:nvPicPr>
        <p:blipFill>
          <a:blip r:embed="rId4"/>
          <a:stretch>
            <a:fillRect/>
          </a:stretch>
        </p:blipFill>
        <p:spPr>
          <a:xfrm>
            <a:off x="5398865" y="1144080"/>
            <a:ext cx="3287935" cy="3897083"/>
          </a:xfrm>
          <a:prstGeom prst="rect">
            <a:avLst/>
          </a:prstGeom>
          <a:ln>
            <a:solidFill>
              <a:schemeClr val="bg2"/>
            </a:solidFill>
          </a:ln>
        </p:spPr>
      </p:pic>
    </p:spTree>
    <p:extLst>
      <p:ext uri="{BB962C8B-B14F-4D97-AF65-F5344CB8AC3E}">
        <p14:creationId xmlns:p14="http://schemas.microsoft.com/office/powerpoint/2010/main" val="3058687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
          <p:cNvSpPr txBox="1">
            <a:spLocks noGrp="1"/>
          </p:cNvSpPr>
          <p:nvPr>
            <p:ph type="title"/>
          </p:nvPr>
        </p:nvSpPr>
        <p:spPr>
          <a:xfrm>
            <a:off x="94268" y="25400"/>
            <a:ext cx="8785781" cy="81358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dirty="0"/>
              <a:t>Key take away: Where should it go? </a:t>
            </a:r>
            <a:endParaRPr dirty="0"/>
          </a:p>
        </p:txBody>
      </p:sp>
      <p:sp>
        <p:nvSpPr>
          <p:cNvPr id="292" name="Google Shape;292;p4"/>
          <p:cNvSpPr txBox="1"/>
          <p:nvPr/>
        </p:nvSpPr>
        <p:spPr>
          <a:xfrm>
            <a:off x="187721" y="879536"/>
            <a:ext cx="8692328" cy="4154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bg2"/>
                </a:solidFill>
                <a:latin typeface="Calibri"/>
                <a:ea typeface="Calibri"/>
                <a:cs typeface="Calibri"/>
                <a:sym typeface="Calibri"/>
              </a:rPr>
              <a:t>Based on common web practices, people will expect to find access paths to this type of information from the global header, footer, or both. </a:t>
            </a:r>
          </a:p>
          <a:p>
            <a:pPr marL="0" marR="0" lvl="0" indent="0" algn="l" rtl="0">
              <a:spcBef>
                <a:spcPts val="0"/>
              </a:spcBef>
              <a:spcAft>
                <a:spcPts val="0"/>
              </a:spcAft>
              <a:buNone/>
            </a:pPr>
            <a:endParaRPr lang="en-US" sz="2400" dirty="0">
              <a:solidFill>
                <a:schemeClr val="bg2"/>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bg2"/>
                </a:solidFill>
                <a:latin typeface="Calibri"/>
                <a:ea typeface="Calibri"/>
                <a:cs typeface="Calibri"/>
                <a:sym typeface="Calibri"/>
              </a:rPr>
              <a:t>It could also be helpful to provide contextual content access points in unauthenticated and authenticated product experiences, but only if it’s truly relevant and related information. </a:t>
            </a:r>
          </a:p>
          <a:p>
            <a:pPr marL="0" marR="0" lvl="0" indent="0" algn="l" rtl="0">
              <a:spcBef>
                <a:spcPts val="0"/>
              </a:spcBef>
              <a:spcAft>
                <a:spcPts val="0"/>
              </a:spcAft>
              <a:buNone/>
            </a:pPr>
            <a:endParaRPr lang="en-US" sz="2400" dirty="0">
              <a:solidFill>
                <a:schemeClr val="bg2"/>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bg2"/>
                </a:solidFill>
                <a:latin typeface="Calibri"/>
                <a:ea typeface="Calibri"/>
                <a:cs typeface="Calibri"/>
                <a:sym typeface="Calibri"/>
              </a:rPr>
              <a:t>All learning content should send people </a:t>
            </a:r>
            <a:r>
              <a:rPr lang="en-US" sz="2400" i="1" dirty="0">
                <a:solidFill>
                  <a:schemeClr val="bg2"/>
                </a:solidFill>
                <a:latin typeface="Calibri"/>
                <a:ea typeface="Calibri"/>
                <a:cs typeface="Calibri"/>
                <a:sym typeface="Calibri"/>
              </a:rPr>
              <a:t>TO</a:t>
            </a:r>
            <a:r>
              <a:rPr lang="en-US" sz="2400" dirty="0">
                <a:solidFill>
                  <a:schemeClr val="bg2"/>
                </a:solidFill>
                <a:latin typeface="Calibri"/>
                <a:ea typeface="Calibri"/>
                <a:cs typeface="Calibri"/>
                <a:sym typeface="Calibri"/>
              </a:rPr>
              <a:t> tier 1 benefit tools and content (eligibility, enrolling, filing, creating an account, signing in to do manage tasks). </a:t>
            </a:r>
          </a:p>
        </p:txBody>
      </p:sp>
    </p:spTree>
    <p:extLst>
      <p:ext uri="{BB962C8B-B14F-4D97-AF65-F5344CB8AC3E}">
        <p14:creationId xmlns:p14="http://schemas.microsoft.com/office/powerpoint/2010/main" val="1993057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9" name="Google Shape;329;g84a1f1aab6_0_21"/>
          <p:cNvSpPr txBox="1">
            <a:spLocks noGrp="1"/>
          </p:cNvSpPr>
          <p:nvPr>
            <p:ph type="body" idx="1"/>
          </p:nvPr>
        </p:nvSpPr>
        <p:spPr>
          <a:xfrm>
            <a:off x="168442" y="1491919"/>
            <a:ext cx="3101883" cy="3062850"/>
          </a:xfrm>
          <a:prstGeom prst="rect">
            <a:avLst/>
          </a:prstGeom>
        </p:spPr>
        <p:txBody>
          <a:bodyPr spcFirstLastPara="1" wrap="square" lIns="91425" tIns="45700" rIns="91425" bIns="45700" numCol="2" anchor="t" anchorCtr="0">
            <a:noAutofit/>
          </a:bodyPr>
          <a:lstStyle/>
          <a:p>
            <a:pPr marL="0" lvl="0" indent="0" algn="l" rtl="0">
              <a:spcBef>
                <a:spcPts val="0"/>
              </a:spcBef>
              <a:spcAft>
                <a:spcPts val="600"/>
              </a:spcAft>
              <a:buNone/>
            </a:pPr>
            <a:r>
              <a:rPr lang="en-US" sz="1400" dirty="0"/>
              <a:t>Medium</a:t>
            </a:r>
          </a:p>
          <a:p>
            <a:pPr marL="0" lvl="0" indent="0" algn="l" rtl="0">
              <a:spcBef>
                <a:spcPts val="0"/>
              </a:spcBef>
              <a:spcAft>
                <a:spcPts val="600"/>
              </a:spcAft>
              <a:buNone/>
            </a:pPr>
            <a:r>
              <a:rPr lang="en-US" sz="1400" dirty="0"/>
              <a:t>Colossal</a:t>
            </a:r>
          </a:p>
          <a:p>
            <a:pPr marL="0" lvl="0" indent="0" algn="l" rtl="0">
              <a:spcBef>
                <a:spcPts val="0"/>
              </a:spcBef>
              <a:spcAft>
                <a:spcPts val="600"/>
              </a:spcAft>
              <a:buNone/>
            </a:pPr>
            <a:r>
              <a:rPr lang="en-US" sz="1400" dirty="0"/>
              <a:t>Guardian</a:t>
            </a:r>
          </a:p>
          <a:p>
            <a:pPr marL="0" lvl="0" indent="0" algn="l" rtl="0">
              <a:spcBef>
                <a:spcPts val="0"/>
              </a:spcBef>
              <a:spcAft>
                <a:spcPts val="600"/>
              </a:spcAft>
              <a:buNone/>
            </a:pPr>
            <a:r>
              <a:rPr lang="en-US" sz="1400" dirty="0"/>
              <a:t>Zappos</a:t>
            </a:r>
          </a:p>
          <a:p>
            <a:pPr marL="0" lvl="0" indent="0" algn="l" rtl="0">
              <a:spcBef>
                <a:spcPts val="0"/>
              </a:spcBef>
              <a:spcAft>
                <a:spcPts val="600"/>
              </a:spcAft>
              <a:buNone/>
            </a:pPr>
            <a:r>
              <a:rPr lang="en-US" sz="1400" dirty="0"/>
              <a:t>New Yorker</a:t>
            </a:r>
          </a:p>
          <a:p>
            <a:pPr marL="0" lvl="0" indent="0" algn="l" rtl="0">
              <a:spcBef>
                <a:spcPts val="0"/>
              </a:spcBef>
              <a:spcAft>
                <a:spcPts val="600"/>
              </a:spcAft>
              <a:buNone/>
            </a:pPr>
            <a:r>
              <a:rPr lang="en-US" sz="1400" dirty="0"/>
              <a:t>Best Buy</a:t>
            </a:r>
          </a:p>
          <a:p>
            <a:pPr marL="0" lvl="0" indent="0" algn="l" rtl="0">
              <a:spcBef>
                <a:spcPts val="0"/>
              </a:spcBef>
              <a:spcAft>
                <a:spcPts val="600"/>
              </a:spcAft>
              <a:buNone/>
            </a:pPr>
            <a:r>
              <a:rPr lang="en-US" sz="1400" dirty="0"/>
              <a:t>The Atlantic</a:t>
            </a:r>
          </a:p>
          <a:p>
            <a:pPr marL="0" lvl="0" indent="0" algn="l" rtl="0">
              <a:spcBef>
                <a:spcPts val="0"/>
              </a:spcBef>
              <a:spcAft>
                <a:spcPts val="600"/>
              </a:spcAft>
              <a:buNone/>
            </a:pPr>
            <a:r>
              <a:rPr lang="en-US" sz="1400" dirty="0"/>
              <a:t>Food52</a:t>
            </a:r>
          </a:p>
          <a:p>
            <a:pPr marL="0" lvl="0" indent="0" algn="l" rtl="0">
              <a:spcBef>
                <a:spcPts val="0"/>
              </a:spcBef>
              <a:spcAft>
                <a:spcPts val="600"/>
              </a:spcAft>
              <a:buNone/>
            </a:pPr>
            <a:r>
              <a:rPr lang="en-US" sz="1400" dirty="0"/>
              <a:t>NYT Cooking</a:t>
            </a:r>
          </a:p>
          <a:p>
            <a:pPr marL="0" lvl="0" indent="0" algn="l" rtl="0">
              <a:spcBef>
                <a:spcPts val="0"/>
              </a:spcBef>
              <a:spcAft>
                <a:spcPts val="600"/>
              </a:spcAft>
              <a:buNone/>
            </a:pPr>
            <a:r>
              <a:rPr lang="en-US" sz="1400" dirty="0"/>
              <a:t>Barefoot Contessa</a:t>
            </a:r>
          </a:p>
          <a:p>
            <a:pPr marL="0" lvl="0" indent="0" algn="l" rtl="0">
              <a:spcBef>
                <a:spcPts val="0"/>
              </a:spcBef>
              <a:spcAft>
                <a:spcPts val="600"/>
              </a:spcAft>
              <a:buNone/>
            </a:pPr>
            <a:r>
              <a:rPr lang="en-US" sz="1400" dirty="0"/>
              <a:t>Good Eggs</a:t>
            </a:r>
          </a:p>
          <a:p>
            <a:pPr marL="0" lvl="0" indent="0" algn="l" rtl="0">
              <a:spcBef>
                <a:spcPts val="0"/>
              </a:spcBef>
              <a:spcAft>
                <a:spcPts val="600"/>
              </a:spcAft>
              <a:buNone/>
            </a:pPr>
            <a:r>
              <a:rPr lang="en-US" sz="1400" dirty="0"/>
              <a:t>Great Lakes (student loan servicer)</a:t>
            </a:r>
          </a:p>
          <a:p>
            <a:pPr marL="0" lvl="0" indent="0" algn="l" rtl="0">
              <a:spcBef>
                <a:spcPts val="0"/>
              </a:spcBef>
              <a:spcAft>
                <a:spcPts val="600"/>
              </a:spcAft>
              <a:buNone/>
            </a:pPr>
            <a:r>
              <a:rPr lang="en-US" sz="1400" dirty="0"/>
              <a:t>REI</a:t>
            </a:r>
          </a:p>
          <a:p>
            <a:pPr marL="0" lvl="0" indent="0" algn="l" rtl="0">
              <a:spcBef>
                <a:spcPts val="0"/>
              </a:spcBef>
              <a:spcAft>
                <a:spcPts val="600"/>
              </a:spcAft>
              <a:buNone/>
            </a:pPr>
            <a:r>
              <a:rPr lang="en-US" sz="1400" dirty="0"/>
              <a:t>Cook’s Illustrated</a:t>
            </a:r>
          </a:p>
          <a:p>
            <a:pPr marL="0" lvl="0" indent="0" algn="l" rtl="0">
              <a:spcBef>
                <a:spcPts val="0"/>
              </a:spcBef>
              <a:spcAft>
                <a:spcPts val="600"/>
              </a:spcAft>
              <a:buNone/>
            </a:pPr>
            <a:r>
              <a:rPr lang="en-US" sz="1400" dirty="0"/>
              <a:t>Eventbrite</a:t>
            </a:r>
          </a:p>
          <a:p>
            <a:pPr marL="0" lvl="0" indent="0" algn="l" rtl="0">
              <a:spcBef>
                <a:spcPts val="0"/>
              </a:spcBef>
              <a:spcAft>
                <a:spcPts val="600"/>
              </a:spcAft>
              <a:buNone/>
            </a:pPr>
            <a:r>
              <a:rPr lang="en-US" sz="1400" i="1" dirty="0"/>
              <a:t>And others</a:t>
            </a:r>
          </a:p>
        </p:txBody>
      </p:sp>
      <p:sp>
        <p:nvSpPr>
          <p:cNvPr id="330" name="Google Shape;330;g84a1f1aab6_0_21"/>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pic>
        <p:nvPicPr>
          <p:cNvPr id="3" name="Picture 2" descr="A screenshot of a cell phone&#10;&#10;Description automatically generated">
            <a:extLst>
              <a:ext uri="{FF2B5EF4-FFF2-40B4-BE49-F238E27FC236}">
                <a16:creationId xmlns:a16="http://schemas.microsoft.com/office/drawing/2014/main" id="{5B6B12C7-9A80-42A0-9608-9ED9944409B1}"/>
              </a:ext>
            </a:extLst>
          </p:cNvPr>
          <p:cNvPicPr>
            <a:picLocks noChangeAspect="1"/>
          </p:cNvPicPr>
          <p:nvPr/>
        </p:nvPicPr>
        <p:blipFill>
          <a:blip r:embed="rId3"/>
          <a:stretch>
            <a:fillRect/>
          </a:stretch>
        </p:blipFill>
        <p:spPr>
          <a:xfrm>
            <a:off x="3166818" y="588731"/>
            <a:ext cx="5962650" cy="3581400"/>
          </a:xfrm>
          <a:prstGeom prst="rect">
            <a:avLst/>
          </a:prstGeom>
        </p:spPr>
      </p:pic>
      <p:sp>
        <p:nvSpPr>
          <p:cNvPr id="4" name="TextBox 3">
            <a:extLst>
              <a:ext uri="{FF2B5EF4-FFF2-40B4-BE49-F238E27FC236}">
                <a16:creationId xmlns:a16="http://schemas.microsoft.com/office/drawing/2014/main" id="{67AD8D30-4C7F-4478-B125-36322AC7371F}"/>
              </a:ext>
            </a:extLst>
          </p:cNvPr>
          <p:cNvSpPr txBox="1"/>
          <p:nvPr/>
        </p:nvSpPr>
        <p:spPr>
          <a:xfrm>
            <a:off x="168441" y="110624"/>
            <a:ext cx="3200400" cy="923330"/>
          </a:xfrm>
          <a:prstGeom prst="rect">
            <a:avLst/>
          </a:prstGeom>
          <a:noFill/>
        </p:spPr>
        <p:txBody>
          <a:bodyPr wrap="square" rtlCol="0">
            <a:spAutoFit/>
          </a:bodyPr>
          <a:lstStyle/>
          <a:p>
            <a:r>
              <a:rPr lang="en-US" sz="1800" b="1" dirty="0">
                <a:solidFill>
                  <a:schemeClr val="accent1"/>
                </a:solidFill>
              </a:rPr>
              <a:t>Tags: We looked at a mix of content and ecommerce sites that use tags:</a:t>
            </a:r>
          </a:p>
        </p:txBody>
      </p:sp>
      <p:pic>
        <p:nvPicPr>
          <p:cNvPr id="6" name="Picture 5" descr="A screenshot of a cell phone&#10;&#10;Description automatically generated">
            <a:extLst>
              <a:ext uri="{FF2B5EF4-FFF2-40B4-BE49-F238E27FC236}">
                <a16:creationId xmlns:a16="http://schemas.microsoft.com/office/drawing/2014/main" id="{0EABE85E-ECCB-4585-847F-1F9D61BB121E}"/>
              </a:ext>
            </a:extLst>
          </p:cNvPr>
          <p:cNvPicPr>
            <a:picLocks noChangeAspect="1"/>
          </p:cNvPicPr>
          <p:nvPr/>
        </p:nvPicPr>
        <p:blipFill>
          <a:blip r:embed="rId4"/>
          <a:stretch>
            <a:fillRect/>
          </a:stretch>
        </p:blipFill>
        <p:spPr>
          <a:xfrm>
            <a:off x="3599833" y="110624"/>
            <a:ext cx="2767383" cy="4922251"/>
          </a:xfrm>
          <a:prstGeom prst="rect">
            <a:avLst/>
          </a:prstGeom>
          <a:ln>
            <a:solidFill>
              <a:schemeClr val="bg2"/>
            </a:solidFill>
          </a:ln>
        </p:spPr>
      </p:pic>
    </p:spTree>
    <p:extLst>
      <p:ext uri="{BB962C8B-B14F-4D97-AF65-F5344CB8AC3E}">
        <p14:creationId xmlns:p14="http://schemas.microsoft.com/office/powerpoint/2010/main" val="327632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84a1f1aab6_0_12"/>
          <p:cNvSpPr txBox="1">
            <a:spLocks noGrp="1"/>
          </p:cNvSpPr>
          <p:nvPr>
            <p:ph type="title"/>
          </p:nvPr>
        </p:nvSpPr>
        <p:spPr>
          <a:xfrm>
            <a:off x="49696" y="47210"/>
            <a:ext cx="8865704" cy="65846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Content sites and ecommerce sites use tags differently</a:t>
            </a:r>
            <a:endParaRPr dirty="0"/>
          </a:p>
        </p:txBody>
      </p:sp>
      <p:sp>
        <p:nvSpPr>
          <p:cNvPr id="320" name="Google Shape;320;g84a1f1aab6_0_12"/>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
        <p:nvSpPr>
          <p:cNvPr id="2" name="TextBox 1">
            <a:extLst>
              <a:ext uri="{FF2B5EF4-FFF2-40B4-BE49-F238E27FC236}">
                <a16:creationId xmlns:a16="http://schemas.microsoft.com/office/drawing/2014/main" id="{49643B74-6041-4DB0-92FF-90ACA68287BE}"/>
              </a:ext>
            </a:extLst>
          </p:cNvPr>
          <p:cNvSpPr txBox="1"/>
          <p:nvPr/>
        </p:nvSpPr>
        <p:spPr>
          <a:xfrm>
            <a:off x="95748" y="1315775"/>
            <a:ext cx="3605420" cy="2031325"/>
          </a:xfrm>
          <a:prstGeom prst="rect">
            <a:avLst/>
          </a:prstGeom>
          <a:noFill/>
        </p:spPr>
        <p:txBody>
          <a:bodyPr wrap="square" rtlCol="0">
            <a:spAutoFit/>
          </a:bodyPr>
          <a:lstStyle/>
          <a:p>
            <a:r>
              <a:rPr lang="en-US" sz="1800" dirty="0">
                <a:solidFill>
                  <a:schemeClr val="bg2"/>
                </a:solidFill>
              </a:rPr>
              <a:t>Content sites use tags as standalone/new search – simply another way to browse. </a:t>
            </a:r>
          </a:p>
          <a:p>
            <a:endParaRPr lang="en-US" sz="1800" dirty="0">
              <a:solidFill>
                <a:schemeClr val="bg2"/>
              </a:solidFill>
            </a:endParaRPr>
          </a:p>
          <a:p>
            <a:r>
              <a:rPr lang="en-US" sz="1800" dirty="0">
                <a:solidFill>
                  <a:schemeClr val="bg2"/>
                </a:solidFill>
              </a:rPr>
              <a:t>Ecommerce sites use tags in a more complex way, as faceted or layered search.</a:t>
            </a:r>
          </a:p>
        </p:txBody>
      </p:sp>
      <p:pic>
        <p:nvPicPr>
          <p:cNvPr id="4" name="Picture 3" descr="A screenshot of a cell phone&#10;&#10;Description automatically generated">
            <a:extLst>
              <a:ext uri="{FF2B5EF4-FFF2-40B4-BE49-F238E27FC236}">
                <a16:creationId xmlns:a16="http://schemas.microsoft.com/office/drawing/2014/main" id="{BB795D19-C619-4B96-BF4E-1D61EEA1AE6A}"/>
              </a:ext>
            </a:extLst>
          </p:cNvPr>
          <p:cNvPicPr>
            <a:picLocks noChangeAspect="1"/>
          </p:cNvPicPr>
          <p:nvPr/>
        </p:nvPicPr>
        <p:blipFill>
          <a:blip r:embed="rId3"/>
          <a:stretch>
            <a:fillRect/>
          </a:stretch>
        </p:blipFill>
        <p:spPr>
          <a:xfrm>
            <a:off x="3701167" y="1138571"/>
            <a:ext cx="5346581" cy="3416320"/>
          </a:xfrm>
          <a:prstGeom prst="rect">
            <a:avLst/>
          </a:prstGeom>
        </p:spPr>
      </p:pic>
    </p:spTree>
    <p:extLst>
      <p:ext uri="{BB962C8B-B14F-4D97-AF65-F5344CB8AC3E}">
        <p14:creationId xmlns:p14="http://schemas.microsoft.com/office/powerpoint/2010/main" val="4068978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84a1f1aab6_0_21"/>
          <p:cNvSpPr txBox="1">
            <a:spLocks noGrp="1"/>
          </p:cNvSpPr>
          <p:nvPr>
            <p:ph type="title"/>
          </p:nvPr>
        </p:nvSpPr>
        <p:spPr>
          <a:xfrm>
            <a:off x="39759" y="27332"/>
            <a:ext cx="8955154" cy="62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Content sites use tags as single filters, like a new search</a:t>
            </a:r>
            <a:endParaRPr dirty="0"/>
          </a:p>
        </p:txBody>
      </p:sp>
      <p:sp>
        <p:nvSpPr>
          <p:cNvPr id="330" name="Google Shape;330;g84a1f1aab6_0_21"/>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pic>
        <p:nvPicPr>
          <p:cNvPr id="12" name="Picture 11" descr="A screenshot of a cell phone&#10;&#10;Description automatically generated">
            <a:extLst>
              <a:ext uri="{FF2B5EF4-FFF2-40B4-BE49-F238E27FC236}">
                <a16:creationId xmlns:a16="http://schemas.microsoft.com/office/drawing/2014/main" id="{50B6A5E7-82D0-410E-9C22-844C744135B8}"/>
              </a:ext>
            </a:extLst>
          </p:cNvPr>
          <p:cNvPicPr>
            <a:picLocks noChangeAspect="1"/>
          </p:cNvPicPr>
          <p:nvPr/>
        </p:nvPicPr>
        <p:blipFill>
          <a:blip r:embed="rId3"/>
          <a:stretch>
            <a:fillRect/>
          </a:stretch>
        </p:blipFill>
        <p:spPr>
          <a:xfrm>
            <a:off x="39759" y="636787"/>
            <a:ext cx="7746431" cy="3945152"/>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7666F7A8-FA0A-4F63-802A-BEB5E6A3CA28}"/>
              </a:ext>
            </a:extLst>
          </p:cNvPr>
          <p:cNvPicPr>
            <a:picLocks noChangeAspect="1"/>
          </p:cNvPicPr>
          <p:nvPr/>
        </p:nvPicPr>
        <p:blipFill>
          <a:blip r:embed="rId4"/>
          <a:stretch>
            <a:fillRect/>
          </a:stretch>
        </p:blipFill>
        <p:spPr>
          <a:xfrm>
            <a:off x="1565413" y="1021613"/>
            <a:ext cx="7429500" cy="4019550"/>
          </a:xfrm>
          <a:prstGeom prst="rect">
            <a:avLst/>
          </a:prstGeom>
          <a:ln>
            <a:solidFill>
              <a:schemeClr val="bg2"/>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30" name="Google Shape;330;g84a1f1aab6_0_21"/>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pic>
        <p:nvPicPr>
          <p:cNvPr id="5" name="Picture 4" descr="A screenshot of a social media post&#10;&#10;Description automatically generated">
            <a:extLst>
              <a:ext uri="{FF2B5EF4-FFF2-40B4-BE49-F238E27FC236}">
                <a16:creationId xmlns:a16="http://schemas.microsoft.com/office/drawing/2014/main" id="{2BF0608C-A4F7-416B-82FC-2D80954726B1}"/>
              </a:ext>
            </a:extLst>
          </p:cNvPr>
          <p:cNvPicPr>
            <a:picLocks noChangeAspect="1"/>
          </p:cNvPicPr>
          <p:nvPr/>
        </p:nvPicPr>
        <p:blipFill>
          <a:blip r:embed="rId3"/>
          <a:stretch>
            <a:fillRect/>
          </a:stretch>
        </p:blipFill>
        <p:spPr>
          <a:xfrm>
            <a:off x="2206487" y="0"/>
            <a:ext cx="6937513" cy="3642706"/>
          </a:xfrm>
          <a:prstGeom prst="rect">
            <a:avLst/>
          </a:prstGeom>
          <a:ln>
            <a:solidFill>
              <a:schemeClr val="bg2"/>
            </a:solidFill>
          </a:ln>
        </p:spPr>
      </p:pic>
      <p:pic>
        <p:nvPicPr>
          <p:cNvPr id="3" name="Picture 2" descr="A close up of food&#10;&#10;Description automatically generated">
            <a:extLst>
              <a:ext uri="{FF2B5EF4-FFF2-40B4-BE49-F238E27FC236}">
                <a16:creationId xmlns:a16="http://schemas.microsoft.com/office/drawing/2014/main" id="{1A5EA8CA-4014-491B-B84F-01946D147E6A}"/>
              </a:ext>
            </a:extLst>
          </p:cNvPr>
          <p:cNvPicPr>
            <a:picLocks noChangeAspect="1"/>
          </p:cNvPicPr>
          <p:nvPr/>
        </p:nvPicPr>
        <p:blipFill>
          <a:blip r:embed="rId4"/>
          <a:stretch>
            <a:fillRect/>
          </a:stretch>
        </p:blipFill>
        <p:spPr>
          <a:xfrm>
            <a:off x="3705689" y="0"/>
            <a:ext cx="5211315" cy="5143500"/>
          </a:xfrm>
          <a:prstGeom prst="rect">
            <a:avLst/>
          </a:prstGeom>
          <a:ln>
            <a:solidFill>
              <a:schemeClr val="bg2"/>
            </a:solidFill>
          </a:ln>
        </p:spPr>
      </p:pic>
      <p:sp>
        <p:nvSpPr>
          <p:cNvPr id="2" name="TextBox 1">
            <a:extLst>
              <a:ext uri="{FF2B5EF4-FFF2-40B4-BE49-F238E27FC236}">
                <a16:creationId xmlns:a16="http://schemas.microsoft.com/office/drawing/2014/main" id="{258D63EB-0CA3-459B-B0A3-B38FCE61BDFE}"/>
              </a:ext>
            </a:extLst>
          </p:cNvPr>
          <p:cNvSpPr txBox="1"/>
          <p:nvPr/>
        </p:nvSpPr>
        <p:spPr>
          <a:xfrm>
            <a:off x="95081" y="1030184"/>
            <a:ext cx="2111406" cy="2554545"/>
          </a:xfrm>
          <a:prstGeom prst="rect">
            <a:avLst/>
          </a:prstGeom>
          <a:noFill/>
        </p:spPr>
        <p:txBody>
          <a:bodyPr wrap="square" rtlCol="0">
            <a:spAutoFit/>
          </a:bodyPr>
          <a:lstStyle/>
          <a:p>
            <a:r>
              <a:rPr lang="en-US" sz="1600" dirty="0"/>
              <a:t>From a brownie recipe, clicking the “Kids” tag… </a:t>
            </a:r>
          </a:p>
          <a:p>
            <a:endParaRPr lang="en-US" sz="1600" dirty="0"/>
          </a:p>
          <a:p>
            <a:r>
              <a:rPr lang="en-US" sz="1600" dirty="0"/>
              <a:t>Takes you to all “Kids” tagged recipes</a:t>
            </a:r>
          </a:p>
          <a:p>
            <a:endParaRPr lang="en-US" sz="1600" dirty="0"/>
          </a:p>
          <a:p>
            <a:r>
              <a:rPr lang="en-US" sz="1600" dirty="0"/>
              <a:t>Not only brownie recipes tagged “Kids.”</a:t>
            </a:r>
          </a:p>
        </p:txBody>
      </p:sp>
    </p:spTree>
    <p:extLst>
      <p:ext uri="{BB962C8B-B14F-4D97-AF65-F5344CB8AC3E}">
        <p14:creationId xmlns:p14="http://schemas.microsoft.com/office/powerpoint/2010/main" val="228004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9" name="Google Shape;329;g84a1f1aab6_0_21"/>
          <p:cNvSpPr txBox="1">
            <a:spLocks noGrp="1"/>
          </p:cNvSpPr>
          <p:nvPr>
            <p:ph type="body" idx="1"/>
          </p:nvPr>
        </p:nvSpPr>
        <p:spPr>
          <a:xfrm>
            <a:off x="340333" y="375397"/>
            <a:ext cx="2957392" cy="4008067"/>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dirty="0"/>
              <a:t>Some retail sites also use tags like content tags .</a:t>
            </a:r>
          </a:p>
          <a:p>
            <a:pPr marL="0" lvl="0" indent="0" algn="l" rtl="0">
              <a:spcBef>
                <a:spcPts val="0"/>
              </a:spcBef>
              <a:spcAft>
                <a:spcPts val="600"/>
              </a:spcAft>
              <a:buNone/>
            </a:pPr>
            <a:endParaRPr lang="en-US" dirty="0"/>
          </a:p>
          <a:p>
            <a:pPr marL="0" lvl="0" indent="0" algn="l" rtl="0">
              <a:spcBef>
                <a:spcPts val="0"/>
              </a:spcBef>
              <a:spcAft>
                <a:spcPts val="600"/>
              </a:spcAft>
              <a:buNone/>
            </a:pPr>
            <a:r>
              <a:rPr lang="en-US" b="1" dirty="0" err="1"/>
              <a:t>Tl;dr</a:t>
            </a:r>
            <a:r>
              <a:rPr lang="en-US" b="1" dirty="0"/>
              <a:t>: Simple is okay. </a:t>
            </a:r>
          </a:p>
        </p:txBody>
      </p:sp>
      <p:sp>
        <p:nvSpPr>
          <p:cNvPr id="330" name="Google Shape;330;g84a1f1aab6_0_21"/>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pic>
        <p:nvPicPr>
          <p:cNvPr id="7" name="Picture 6" descr="A screenshot of a cell phone&#10;&#10;Description automatically generated">
            <a:extLst>
              <a:ext uri="{FF2B5EF4-FFF2-40B4-BE49-F238E27FC236}">
                <a16:creationId xmlns:a16="http://schemas.microsoft.com/office/drawing/2014/main" id="{2641D9E1-FE0F-42DC-9962-E855284BFE63}"/>
              </a:ext>
            </a:extLst>
          </p:cNvPr>
          <p:cNvPicPr>
            <a:picLocks noChangeAspect="1"/>
          </p:cNvPicPr>
          <p:nvPr/>
        </p:nvPicPr>
        <p:blipFill>
          <a:blip r:embed="rId3"/>
          <a:stretch>
            <a:fillRect/>
          </a:stretch>
        </p:blipFill>
        <p:spPr>
          <a:xfrm>
            <a:off x="3297725" y="17494"/>
            <a:ext cx="5846275" cy="5143500"/>
          </a:xfrm>
          <a:prstGeom prst="rect">
            <a:avLst/>
          </a:prstGeom>
          <a:ln>
            <a:solidFill>
              <a:schemeClr val="bg2"/>
            </a:solidFill>
          </a:ln>
        </p:spPr>
      </p:pic>
    </p:spTree>
    <p:extLst>
      <p:ext uri="{BB962C8B-B14F-4D97-AF65-F5344CB8AC3E}">
        <p14:creationId xmlns:p14="http://schemas.microsoft.com/office/powerpoint/2010/main" val="4278629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84a1f1aab6_0_12"/>
          <p:cNvSpPr txBox="1">
            <a:spLocks noGrp="1"/>
          </p:cNvSpPr>
          <p:nvPr>
            <p:ph type="title"/>
          </p:nvPr>
        </p:nvSpPr>
        <p:spPr>
          <a:xfrm>
            <a:off x="49696" y="47211"/>
            <a:ext cx="9094304" cy="5415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Key take away: Tags are not IA, nav, or global menu</a:t>
            </a:r>
            <a:endParaRPr dirty="0"/>
          </a:p>
        </p:txBody>
      </p:sp>
      <p:sp>
        <p:nvSpPr>
          <p:cNvPr id="320" name="Google Shape;320;g84a1f1aab6_0_12"/>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pic>
        <p:nvPicPr>
          <p:cNvPr id="5" name="Picture 4" descr="A screenshot of a social media post&#10;&#10;Description automatically generated">
            <a:extLst>
              <a:ext uri="{FF2B5EF4-FFF2-40B4-BE49-F238E27FC236}">
                <a16:creationId xmlns:a16="http://schemas.microsoft.com/office/drawing/2014/main" id="{0D5F66CC-184A-4B19-AF1F-E8F3D406E9E5}"/>
              </a:ext>
            </a:extLst>
          </p:cNvPr>
          <p:cNvPicPr>
            <a:picLocks noChangeAspect="1"/>
          </p:cNvPicPr>
          <p:nvPr/>
        </p:nvPicPr>
        <p:blipFill>
          <a:blip r:embed="rId3"/>
          <a:stretch>
            <a:fillRect/>
          </a:stretch>
        </p:blipFill>
        <p:spPr>
          <a:xfrm>
            <a:off x="49696" y="802514"/>
            <a:ext cx="6757292" cy="3750957"/>
          </a:xfrm>
          <a:prstGeom prst="rect">
            <a:avLst/>
          </a:prstGeom>
          <a:ln>
            <a:solidFill>
              <a:schemeClr val="bg2"/>
            </a:solidFill>
          </a:ln>
        </p:spPr>
      </p:pic>
      <p:sp>
        <p:nvSpPr>
          <p:cNvPr id="4" name="TextBox 3">
            <a:extLst>
              <a:ext uri="{FF2B5EF4-FFF2-40B4-BE49-F238E27FC236}">
                <a16:creationId xmlns:a16="http://schemas.microsoft.com/office/drawing/2014/main" id="{683F5F46-252A-4732-95C8-72D255B8C754}"/>
              </a:ext>
            </a:extLst>
          </p:cNvPr>
          <p:cNvSpPr txBox="1"/>
          <p:nvPr/>
        </p:nvSpPr>
        <p:spPr>
          <a:xfrm>
            <a:off x="6914367" y="901873"/>
            <a:ext cx="2066795" cy="1754326"/>
          </a:xfrm>
          <a:prstGeom prst="rect">
            <a:avLst/>
          </a:prstGeom>
          <a:noFill/>
        </p:spPr>
        <p:txBody>
          <a:bodyPr wrap="square" rtlCol="0">
            <a:spAutoFit/>
          </a:bodyPr>
          <a:lstStyle/>
          <a:p>
            <a:r>
              <a:rPr lang="en-US" sz="1800" dirty="0"/>
              <a:t>They are another way for people to browse info, using their mental model rather than our official taxonomy.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
          <p:cNvSpPr txBox="1">
            <a:spLocks noGrp="1"/>
          </p:cNvSpPr>
          <p:nvPr>
            <p:ph type="title"/>
          </p:nvPr>
        </p:nvSpPr>
        <p:spPr>
          <a:xfrm>
            <a:off x="187721" y="25400"/>
            <a:ext cx="8692328" cy="813586"/>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chemeClr val="accent1"/>
              </a:buClr>
              <a:buSzPts val="2800"/>
              <a:buFont typeface="Source Sans Pro"/>
              <a:buNone/>
            </a:pPr>
            <a:r>
              <a:rPr lang="en-US" dirty="0"/>
              <a:t>Learning center tags are an experiment: FE tags + BE categories</a:t>
            </a:r>
            <a:endParaRPr dirty="0"/>
          </a:p>
        </p:txBody>
      </p:sp>
      <p:sp>
        <p:nvSpPr>
          <p:cNvPr id="311" name="Google Shape;311;p5"/>
          <p:cNvSpPr txBox="1"/>
          <p:nvPr/>
        </p:nvSpPr>
        <p:spPr>
          <a:xfrm>
            <a:off x="187721" y="1019955"/>
            <a:ext cx="8321578" cy="338550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VA content is not fun. </a:t>
            </a:r>
          </a:p>
          <a:p>
            <a:pPr marL="0" marR="0" lvl="0" indent="0" algn="l" rtl="0">
              <a:spcBef>
                <a:spcPts val="0"/>
              </a:spcBef>
              <a:spcAft>
                <a:spcPts val="0"/>
              </a:spcAft>
              <a:buNone/>
            </a:pPr>
            <a:endParaRPr lang="en-US" sz="1800" b="1" dirty="0">
              <a:solidFill>
                <a:schemeClr val="dk1"/>
              </a:solidFill>
              <a:latin typeface="Calibri"/>
              <a:ea typeface="Calibri"/>
              <a:cs typeface="Calibri"/>
              <a:sym typeface="Calibri"/>
            </a:endParaRPr>
          </a:p>
          <a:p>
            <a:pPr lvl="0"/>
            <a:r>
              <a:rPr lang="en-US" sz="1800" b="1" dirty="0">
                <a:solidFill>
                  <a:schemeClr val="dk1"/>
                </a:solidFill>
                <a:latin typeface="Calibri"/>
                <a:ea typeface="Calibri"/>
                <a:cs typeface="Calibri"/>
                <a:sym typeface="Calibri"/>
              </a:rPr>
              <a:t>Can we adapt content UX from ‘fun’ content sites where engagement is a top objective – in order to:</a:t>
            </a:r>
          </a:p>
          <a:p>
            <a:pPr marL="285750" lvl="0" indent="-285750">
              <a:buFont typeface="Arial" panose="020B0604020202020204" pitchFamily="34" charset="0"/>
              <a:buChar char="•"/>
            </a:pPr>
            <a:r>
              <a:rPr lang="en-US" sz="1800" dirty="0">
                <a:solidFill>
                  <a:schemeClr val="dk1"/>
                </a:solidFill>
                <a:latin typeface="Calibri"/>
                <a:ea typeface="Calibri"/>
                <a:cs typeface="Calibri"/>
                <a:sym typeface="Calibri"/>
              </a:rPr>
              <a:t>Encourage Veterans to explore their VA services? </a:t>
            </a:r>
          </a:p>
          <a:p>
            <a:pPr marL="285750" lvl="0" indent="-285750">
              <a:buFont typeface="Arial" panose="020B0604020202020204" pitchFamily="34" charset="0"/>
              <a:buChar char="•"/>
            </a:pPr>
            <a:r>
              <a:rPr lang="en-US" sz="1800" dirty="0">
                <a:solidFill>
                  <a:schemeClr val="dk1"/>
                </a:solidFill>
                <a:latin typeface="Calibri"/>
                <a:ea typeface="Calibri"/>
                <a:cs typeface="Calibri"/>
                <a:sym typeface="Calibri"/>
              </a:rPr>
              <a:t>Make VA.gov the source of VA information (rather than military.com and other top ranked competitive sites)?  </a:t>
            </a:r>
          </a:p>
          <a:p>
            <a:endParaRPr lang="en-US" sz="1800" dirty="0">
              <a:solidFill>
                <a:schemeClr val="dk1"/>
              </a:solidFill>
              <a:latin typeface="Calibri"/>
              <a:ea typeface="Calibri"/>
              <a:cs typeface="Calibri"/>
              <a:sym typeface="Calibri"/>
            </a:endParaRPr>
          </a:p>
          <a:p>
            <a:r>
              <a:rPr lang="en-US" sz="1800" b="1" dirty="0">
                <a:solidFill>
                  <a:schemeClr val="dk1"/>
                </a:solidFill>
                <a:latin typeface="Calibri"/>
                <a:ea typeface="Calibri"/>
                <a:cs typeface="Calibri"/>
                <a:sym typeface="Calibri"/>
              </a:rPr>
              <a:t>Hypothesis – FE tags: </a:t>
            </a:r>
            <a:r>
              <a:rPr lang="en-US" sz="1800" dirty="0">
                <a:solidFill>
                  <a:schemeClr val="dk1"/>
                </a:solidFill>
                <a:latin typeface="Calibri"/>
                <a:ea typeface="Calibri"/>
                <a:cs typeface="Calibri"/>
                <a:sym typeface="Calibri"/>
              </a:rPr>
              <a:t>Adapting similar content UX will encourage Veterans to browse, explore, and discover content they otherwise wouldn’t.</a:t>
            </a:r>
          </a:p>
          <a:p>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25A1-9BBB-4CBA-80A0-D2DD73F41C68}"/>
              </a:ext>
            </a:extLst>
          </p:cNvPr>
          <p:cNvSpPr>
            <a:spLocks noGrp="1"/>
          </p:cNvSpPr>
          <p:nvPr>
            <p:ph type="title"/>
          </p:nvPr>
        </p:nvSpPr>
        <p:spPr>
          <a:xfrm>
            <a:off x="116456" y="1"/>
            <a:ext cx="8475453" cy="698739"/>
          </a:xfrm>
        </p:spPr>
        <p:txBody>
          <a:bodyPr>
            <a:normAutofit/>
          </a:bodyPr>
          <a:lstStyle/>
          <a:p>
            <a:r>
              <a:rPr lang="en-US" sz="2400" dirty="0"/>
              <a:t>MVP 1.0 – Oct/Nov 2020</a:t>
            </a:r>
          </a:p>
        </p:txBody>
      </p:sp>
      <p:sp>
        <p:nvSpPr>
          <p:cNvPr id="3" name="Content Placeholder 2">
            <a:extLst>
              <a:ext uri="{FF2B5EF4-FFF2-40B4-BE49-F238E27FC236}">
                <a16:creationId xmlns:a16="http://schemas.microsoft.com/office/drawing/2014/main" id="{A4B40918-0C41-4374-B2D1-B84CEE39DA6D}"/>
              </a:ext>
            </a:extLst>
          </p:cNvPr>
          <p:cNvSpPr>
            <a:spLocks noGrp="1"/>
          </p:cNvSpPr>
          <p:nvPr>
            <p:ph idx="1"/>
          </p:nvPr>
        </p:nvSpPr>
        <p:spPr>
          <a:xfrm>
            <a:off x="183347" y="592282"/>
            <a:ext cx="4280633" cy="4208313"/>
          </a:xfrm>
          <a:ln>
            <a:noFill/>
          </a:ln>
        </p:spPr>
        <p:txBody>
          <a:bodyPr>
            <a:normAutofit lnSpcReduction="10000"/>
          </a:bodyPr>
          <a:lstStyle/>
          <a:p>
            <a:pPr marL="0" indent="0">
              <a:buNone/>
            </a:pPr>
            <a:r>
              <a:rPr lang="en-US" sz="1400" b="1" dirty="0">
                <a:solidFill>
                  <a:schemeClr val="accent1"/>
                </a:solidFill>
              </a:rPr>
              <a:t>1.0 beta launching with:</a:t>
            </a:r>
          </a:p>
          <a:p>
            <a:pPr marL="0" indent="0">
              <a:buNone/>
            </a:pPr>
            <a:endParaRPr lang="en-US" sz="1350" b="1" dirty="0"/>
          </a:p>
          <a:p>
            <a:r>
              <a:rPr lang="en-US" sz="1350" dirty="0"/>
              <a:t>1 audience type: </a:t>
            </a:r>
            <a:r>
              <a:rPr lang="en-US" sz="1350" b="1" dirty="0"/>
              <a:t>All Veterans</a:t>
            </a:r>
          </a:p>
          <a:p>
            <a:r>
              <a:rPr lang="en-US" sz="1350" b="1" dirty="0"/>
              <a:t>2 categories: </a:t>
            </a:r>
          </a:p>
          <a:p>
            <a:pPr lvl="1">
              <a:buFont typeface="Courier New" panose="02070309020205020404" pitchFamily="49" charset="0"/>
              <a:buChar char="o"/>
            </a:pPr>
            <a:r>
              <a:rPr lang="en-US" sz="1350" dirty="0"/>
              <a:t>VA account and profile</a:t>
            </a:r>
          </a:p>
          <a:p>
            <a:pPr lvl="1">
              <a:buFont typeface="Courier New" panose="02070309020205020404" pitchFamily="49" charset="0"/>
              <a:buChar char="o"/>
            </a:pPr>
            <a:r>
              <a:rPr lang="en-US" sz="1350" dirty="0"/>
              <a:t>Other topics and questions</a:t>
            </a:r>
          </a:p>
          <a:p>
            <a:r>
              <a:rPr lang="en-US" sz="1350" b="1" dirty="0"/>
              <a:t>Templates for Oct launch:</a:t>
            </a:r>
          </a:p>
          <a:p>
            <a:pPr lvl="1">
              <a:buFont typeface="Courier New" panose="02070309020205020404" pitchFamily="49" charset="0"/>
              <a:buChar char="o"/>
            </a:pPr>
            <a:r>
              <a:rPr lang="en-US" sz="1350" dirty="0"/>
              <a:t>LC homepage</a:t>
            </a:r>
          </a:p>
          <a:p>
            <a:pPr lvl="1">
              <a:buFont typeface="Courier New" panose="02070309020205020404" pitchFamily="49" charset="0"/>
              <a:buChar char="o"/>
            </a:pPr>
            <a:r>
              <a:rPr lang="en-US" sz="1350" dirty="0"/>
              <a:t>LC search results +  ‘view all X articles’ landing page</a:t>
            </a:r>
          </a:p>
          <a:p>
            <a:pPr lvl="1">
              <a:buFont typeface="Courier New" panose="02070309020205020404" pitchFamily="49" charset="0"/>
              <a:buChar char="o"/>
            </a:pPr>
            <a:r>
              <a:rPr lang="en-US" sz="1350" dirty="0"/>
              <a:t>Multiple FAQs </a:t>
            </a:r>
          </a:p>
          <a:p>
            <a:pPr lvl="1">
              <a:buFont typeface="Courier New" panose="02070309020205020404" pitchFamily="49" charset="0"/>
              <a:buChar char="o"/>
            </a:pPr>
            <a:r>
              <a:rPr lang="en-US" sz="1350" dirty="0"/>
              <a:t>Single Q&amp;A</a:t>
            </a:r>
          </a:p>
          <a:p>
            <a:pPr lvl="1">
              <a:buFont typeface="Courier New" panose="02070309020205020404" pitchFamily="49" charset="0"/>
              <a:buChar char="o"/>
            </a:pPr>
            <a:r>
              <a:rPr lang="en-US" sz="1350" dirty="0"/>
              <a:t>Step-by-step</a:t>
            </a:r>
          </a:p>
          <a:p>
            <a:pPr lvl="1">
              <a:buFont typeface="Courier New" panose="02070309020205020404" pitchFamily="49" charset="0"/>
              <a:buChar char="o"/>
            </a:pPr>
            <a:r>
              <a:rPr lang="en-US" sz="1350" dirty="0"/>
              <a:t>About</a:t>
            </a:r>
          </a:p>
          <a:p>
            <a:r>
              <a:rPr lang="en-US" sz="1350" dirty="0"/>
              <a:t>Reusable FAQs infrastructure</a:t>
            </a:r>
          </a:p>
        </p:txBody>
      </p:sp>
      <p:pic>
        <p:nvPicPr>
          <p:cNvPr id="8" name="Picture 7">
            <a:extLst>
              <a:ext uri="{FF2B5EF4-FFF2-40B4-BE49-F238E27FC236}">
                <a16:creationId xmlns:a16="http://schemas.microsoft.com/office/drawing/2014/main" id="{EF5635FA-2988-4F96-B513-E2D1702BA0F2}"/>
              </a:ext>
            </a:extLst>
          </p:cNvPr>
          <p:cNvPicPr>
            <a:picLocks noChangeAspect="1"/>
          </p:cNvPicPr>
          <p:nvPr/>
        </p:nvPicPr>
        <p:blipFill>
          <a:blip r:embed="rId2"/>
          <a:stretch>
            <a:fillRect/>
          </a:stretch>
        </p:blipFill>
        <p:spPr>
          <a:xfrm>
            <a:off x="4463980" y="0"/>
            <a:ext cx="4425801" cy="5143499"/>
          </a:xfrm>
          <a:prstGeom prst="rect">
            <a:avLst/>
          </a:prstGeom>
          <a:ln>
            <a:solidFill>
              <a:schemeClr val="tx2">
                <a:lumMod val="75000"/>
              </a:schemeClr>
            </a:solidFill>
          </a:ln>
        </p:spPr>
      </p:pic>
    </p:spTree>
    <p:extLst>
      <p:ext uri="{BB962C8B-B14F-4D97-AF65-F5344CB8AC3E}">
        <p14:creationId xmlns:p14="http://schemas.microsoft.com/office/powerpoint/2010/main" val="1069837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9" name="Google Shape;329;g84a1f1aab6_0_21"/>
          <p:cNvSpPr txBox="1">
            <a:spLocks noGrp="1"/>
          </p:cNvSpPr>
          <p:nvPr>
            <p:ph type="body" idx="1"/>
          </p:nvPr>
        </p:nvSpPr>
        <p:spPr>
          <a:xfrm>
            <a:off x="232048" y="94633"/>
            <a:ext cx="3300292" cy="467263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sz="2400" b="1" dirty="0">
                <a:solidFill>
                  <a:schemeClr val="accent1"/>
                </a:solidFill>
              </a:rPr>
              <a:t>Start simple</a:t>
            </a:r>
          </a:p>
          <a:p>
            <a:pPr marL="0" lvl="0" indent="0" algn="l" rtl="0">
              <a:spcBef>
                <a:spcPts val="0"/>
              </a:spcBef>
              <a:spcAft>
                <a:spcPts val="600"/>
              </a:spcAft>
              <a:buNone/>
            </a:pPr>
            <a:r>
              <a:rPr lang="en-US" sz="1600" dirty="0"/>
              <a:t>LC will start with a basic MVP set of tags, based on existing benefit labels and audience groups already used on VHA, VBA, and NCA legacy websites.</a:t>
            </a:r>
          </a:p>
          <a:p>
            <a:pPr marL="0" lvl="0" indent="0" algn="l" rtl="0">
              <a:spcBef>
                <a:spcPts val="0"/>
              </a:spcBef>
              <a:spcAft>
                <a:spcPts val="600"/>
              </a:spcAft>
              <a:buNone/>
            </a:pPr>
            <a:endParaRPr lang="en-US" sz="1600" dirty="0"/>
          </a:p>
          <a:p>
            <a:pPr marL="0" lvl="0" indent="0" algn="l" rtl="0">
              <a:spcBef>
                <a:spcPts val="0"/>
              </a:spcBef>
              <a:spcAft>
                <a:spcPts val="600"/>
              </a:spcAft>
              <a:buNone/>
            </a:pPr>
            <a:r>
              <a:rPr lang="en-US" sz="1600" b="1" dirty="0"/>
              <a:t>We will use LC search data and call center data to inform future tags.  </a:t>
            </a:r>
          </a:p>
          <a:p>
            <a:pPr marL="0" lvl="0" indent="0" algn="l" rtl="0">
              <a:spcBef>
                <a:spcPts val="0"/>
              </a:spcBef>
              <a:spcAft>
                <a:spcPts val="600"/>
              </a:spcAft>
              <a:buNone/>
            </a:pPr>
            <a:endParaRPr lang="en-US" sz="1600" dirty="0"/>
          </a:p>
          <a:p>
            <a:pPr marL="0" lvl="0" indent="0" algn="l" rtl="0">
              <a:spcBef>
                <a:spcPts val="0"/>
              </a:spcBef>
              <a:spcAft>
                <a:spcPts val="600"/>
              </a:spcAft>
              <a:buNone/>
            </a:pPr>
            <a:r>
              <a:rPr lang="en-US" sz="1600" dirty="0"/>
              <a:t>And if we find that people don’t interact with tags that much, we’ll deprecate them. </a:t>
            </a:r>
          </a:p>
        </p:txBody>
      </p:sp>
      <p:sp>
        <p:nvSpPr>
          <p:cNvPr id="330" name="Google Shape;330;g84a1f1aab6_0_21"/>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pic>
        <p:nvPicPr>
          <p:cNvPr id="3" name="Picture 2">
            <a:extLst>
              <a:ext uri="{FF2B5EF4-FFF2-40B4-BE49-F238E27FC236}">
                <a16:creationId xmlns:a16="http://schemas.microsoft.com/office/drawing/2014/main" id="{1EFCD3CB-00FF-4F39-B8DF-2BE64AB622CB}"/>
              </a:ext>
            </a:extLst>
          </p:cNvPr>
          <p:cNvPicPr>
            <a:picLocks noChangeAspect="1"/>
          </p:cNvPicPr>
          <p:nvPr/>
        </p:nvPicPr>
        <p:blipFill>
          <a:blip r:embed="rId3"/>
          <a:stretch>
            <a:fillRect/>
          </a:stretch>
        </p:blipFill>
        <p:spPr>
          <a:xfrm>
            <a:off x="3722993" y="272945"/>
            <a:ext cx="5339611" cy="1709875"/>
          </a:xfrm>
          <a:prstGeom prst="rect">
            <a:avLst/>
          </a:prstGeom>
        </p:spPr>
      </p:pic>
      <p:pic>
        <p:nvPicPr>
          <p:cNvPr id="4" name="Picture 3">
            <a:extLst>
              <a:ext uri="{FF2B5EF4-FFF2-40B4-BE49-F238E27FC236}">
                <a16:creationId xmlns:a16="http://schemas.microsoft.com/office/drawing/2014/main" id="{7E78EEA4-F72B-4CB3-BB22-ADA70C0D47A1}"/>
              </a:ext>
            </a:extLst>
          </p:cNvPr>
          <p:cNvPicPr>
            <a:picLocks noChangeAspect="1"/>
          </p:cNvPicPr>
          <p:nvPr/>
        </p:nvPicPr>
        <p:blipFill>
          <a:blip r:embed="rId4"/>
          <a:stretch>
            <a:fillRect/>
          </a:stretch>
        </p:blipFill>
        <p:spPr>
          <a:xfrm>
            <a:off x="3722993" y="2379430"/>
            <a:ext cx="5476755" cy="1934808"/>
          </a:xfrm>
          <a:prstGeom prst="rect">
            <a:avLst/>
          </a:prstGeom>
        </p:spPr>
      </p:pic>
    </p:spTree>
    <p:extLst>
      <p:ext uri="{BB962C8B-B14F-4D97-AF65-F5344CB8AC3E}">
        <p14:creationId xmlns:p14="http://schemas.microsoft.com/office/powerpoint/2010/main" val="5653026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
          <p:cNvSpPr txBox="1">
            <a:spLocks noGrp="1"/>
          </p:cNvSpPr>
          <p:nvPr>
            <p:ph type="title"/>
          </p:nvPr>
        </p:nvSpPr>
        <p:spPr>
          <a:xfrm>
            <a:off x="457200" y="2208037"/>
            <a:ext cx="8229600" cy="599709"/>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2800"/>
              <a:buFont typeface="Source Sans Pro"/>
              <a:buNone/>
            </a:pPr>
            <a:r>
              <a:rPr lang="en-US" sz="2800" b="0" dirty="0"/>
              <a:t>5. Design and function</a:t>
            </a:r>
            <a:endParaRPr dirty="0"/>
          </a:p>
        </p:txBody>
      </p:sp>
      <p:sp>
        <p:nvSpPr>
          <p:cNvPr id="284" name="Google Shape;284;p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41</a:t>
            </a:fld>
            <a:endParaRPr>
              <a:latin typeface="Source Sans Pro"/>
              <a:ea typeface="Source Sans Pro"/>
              <a:cs typeface="Source Sans Pro"/>
              <a:sym typeface="Source Sans Pro"/>
            </a:endParaRPr>
          </a:p>
        </p:txBody>
      </p:sp>
      <p:sp>
        <p:nvSpPr>
          <p:cNvPr id="285" name="Google Shape;285;p3"/>
          <p:cNvSpPr txBox="1"/>
          <p:nvPr/>
        </p:nvSpPr>
        <p:spPr>
          <a:xfrm>
            <a:off x="457200" y="2887941"/>
            <a:ext cx="8229600" cy="599709"/>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chemeClr val="lt1"/>
              </a:buClr>
              <a:buSzPts val="2800"/>
              <a:buFont typeface="Source Sans Pro"/>
              <a:buNone/>
            </a:pPr>
            <a:endParaRPr sz="2800" b="1" i="0" u="none" strike="noStrike" cap="none">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617424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9" name="Google Shape;329;g84a1f1aab6_0_21"/>
          <p:cNvSpPr txBox="1">
            <a:spLocks noGrp="1"/>
          </p:cNvSpPr>
          <p:nvPr>
            <p:ph type="body" idx="1"/>
          </p:nvPr>
        </p:nvSpPr>
        <p:spPr>
          <a:xfrm>
            <a:off x="312820" y="830998"/>
            <a:ext cx="3936729" cy="4210166"/>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sz="1400" b="1" dirty="0">
                <a:latin typeface="+mn-lt"/>
              </a:rPr>
              <a:t>Top layer:</a:t>
            </a:r>
          </a:p>
          <a:p>
            <a:pPr marL="285750" indent="-285750">
              <a:spcAft>
                <a:spcPts val="600"/>
              </a:spcAft>
            </a:pPr>
            <a:r>
              <a:rPr lang="en-US" sz="1200" dirty="0">
                <a:latin typeface="+mn-lt"/>
              </a:rPr>
              <a:t>Search bar</a:t>
            </a:r>
          </a:p>
          <a:p>
            <a:pPr marL="285750" indent="-285750">
              <a:spcAft>
                <a:spcPts val="600"/>
              </a:spcAft>
            </a:pPr>
            <a:r>
              <a:rPr lang="en-US" sz="1200" dirty="0">
                <a:latin typeface="+mn-lt"/>
              </a:rPr>
              <a:t>H1 article title</a:t>
            </a:r>
          </a:p>
          <a:p>
            <a:pPr marL="285750" indent="-285750">
              <a:spcAft>
                <a:spcPts val="600"/>
              </a:spcAft>
            </a:pPr>
            <a:r>
              <a:rPr lang="en-US" sz="1200" dirty="0">
                <a:latin typeface="+mn-lt"/>
              </a:rPr>
              <a:t>Tags</a:t>
            </a:r>
          </a:p>
          <a:p>
            <a:pPr marL="285750" indent="-285750">
              <a:spcAft>
                <a:spcPts val="600"/>
              </a:spcAft>
            </a:pPr>
            <a:r>
              <a:rPr lang="en-US" sz="1200" dirty="0">
                <a:latin typeface="+mn-lt"/>
              </a:rPr>
              <a:t>Intro text</a:t>
            </a:r>
          </a:p>
          <a:p>
            <a:pPr marL="285750" indent="-285750">
              <a:spcAft>
                <a:spcPts val="600"/>
              </a:spcAft>
            </a:pPr>
            <a:r>
              <a:rPr lang="en-US" sz="1200" dirty="0">
                <a:latin typeface="+mn-lt"/>
              </a:rPr>
              <a:t>Up to 2 CTAs</a:t>
            </a:r>
          </a:p>
          <a:p>
            <a:pPr marL="0" lvl="0" indent="0" algn="l" rtl="0">
              <a:spcBef>
                <a:spcPts val="0"/>
              </a:spcBef>
              <a:spcAft>
                <a:spcPts val="600"/>
              </a:spcAft>
              <a:buNone/>
            </a:pPr>
            <a:r>
              <a:rPr lang="en-US" sz="1400" b="1" dirty="0">
                <a:latin typeface="+mn-lt"/>
              </a:rPr>
              <a:t>Middle layer </a:t>
            </a:r>
          </a:p>
          <a:p>
            <a:pPr marL="171450" indent="-171450">
              <a:spcAft>
                <a:spcPts val="600"/>
              </a:spcAft>
            </a:pPr>
            <a:r>
              <a:rPr lang="en-US" sz="1200" dirty="0">
                <a:latin typeface="+mn-lt"/>
              </a:rPr>
              <a:t>Structured body content (checklist/FAQs, etc.)</a:t>
            </a:r>
          </a:p>
          <a:p>
            <a:pPr marL="0" lvl="0" indent="0" algn="l" rtl="0">
              <a:spcBef>
                <a:spcPts val="0"/>
              </a:spcBef>
              <a:spcAft>
                <a:spcPts val="600"/>
              </a:spcAft>
              <a:buNone/>
            </a:pPr>
            <a:r>
              <a:rPr lang="en-US" sz="1400" b="1" dirty="0">
                <a:latin typeface="+mn-lt"/>
              </a:rPr>
              <a:t>Bottom layer:</a:t>
            </a:r>
          </a:p>
          <a:p>
            <a:pPr marL="285750" indent="-285750">
              <a:spcAft>
                <a:spcPts val="600"/>
              </a:spcAft>
            </a:pPr>
            <a:r>
              <a:rPr lang="en-US" sz="1200" dirty="0">
                <a:latin typeface="+mn-lt"/>
              </a:rPr>
              <a:t>Optional repeat of CTAs</a:t>
            </a:r>
          </a:p>
          <a:p>
            <a:pPr marL="285750" indent="-285750">
              <a:spcAft>
                <a:spcPts val="600"/>
              </a:spcAft>
            </a:pPr>
            <a:r>
              <a:rPr lang="en-US" sz="1200" dirty="0">
                <a:latin typeface="+mn-lt"/>
              </a:rPr>
              <a:t>Contact us/Need more help</a:t>
            </a:r>
          </a:p>
          <a:p>
            <a:pPr marL="285750" indent="-285750">
              <a:spcAft>
                <a:spcPts val="600"/>
              </a:spcAft>
            </a:pPr>
            <a:r>
              <a:rPr lang="en-US" sz="1200" dirty="0">
                <a:latin typeface="+mn-lt"/>
              </a:rPr>
              <a:t>Was this helpful</a:t>
            </a:r>
          </a:p>
          <a:p>
            <a:pPr marL="285750" indent="-285750">
              <a:spcAft>
                <a:spcPts val="600"/>
              </a:spcAft>
            </a:pPr>
            <a:r>
              <a:rPr lang="en-US" sz="1200" dirty="0">
                <a:latin typeface="+mn-lt"/>
              </a:rPr>
              <a:t>Related articles and other deep content</a:t>
            </a:r>
          </a:p>
          <a:p>
            <a:pPr marL="285750" indent="-285750">
              <a:spcAft>
                <a:spcPts val="600"/>
              </a:spcAft>
            </a:pPr>
            <a:r>
              <a:rPr lang="en-US" sz="1200" dirty="0">
                <a:latin typeface="+mn-lt"/>
              </a:rPr>
              <a:t>Default dedicated VA benefit hub component</a:t>
            </a:r>
          </a:p>
          <a:p>
            <a:pPr marL="0" lvl="0" indent="0" algn="l" rtl="0">
              <a:spcBef>
                <a:spcPts val="0"/>
              </a:spcBef>
              <a:spcAft>
                <a:spcPts val="600"/>
              </a:spcAft>
              <a:buNone/>
            </a:pPr>
            <a:endParaRPr lang="en-US" sz="1400" dirty="0">
              <a:latin typeface="+mn-lt"/>
            </a:endParaRPr>
          </a:p>
          <a:p>
            <a:pPr marL="0" lvl="0" indent="0" algn="l" rtl="0">
              <a:spcBef>
                <a:spcPts val="0"/>
              </a:spcBef>
              <a:spcAft>
                <a:spcPts val="600"/>
              </a:spcAft>
              <a:buNone/>
            </a:pPr>
            <a:endParaRPr lang="en-US" sz="1400" dirty="0">
              <a:latin typeface="+mn-lt"/>
            </a:endParaRPr>
          </a:p>
        </p:txBody>
      </p:sp>
      <p:sp>
        <p:nvSpPr>
          <p:cNvPr id="330" name="Google Shape;330;g84a1f1aab6_0_21"/>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pic>
        <p:nvPicPr>
          <p:cNvPr id="2" name="Picture 1">
            <a:extLst>
              <a:ext uri="{FF2B5EF4-FFF2-40B4-BE49-F238E27FC236}">
                <a16:creationId xmlns:a16="http://schemas.microsoft.com/office/drawing/2014/main" id="{C246B10A-6ECF-4F7F-A204-1E2AD5C0A224}"/>
              </a:ext>
            </a:extLst>
          </p:cNvPr>
          <p:cNvPicPr>
            <a:picLocks noChangeAspect="1"/>
          </p:cNvPicPr>
          <p:nvPr/>
        </p:nvPicPr>
        <p:blipFill>
          <a:blip r:embed="rId3"/>
          <a:stretch>
            <a:fillRect/>
          </a:stretch>
        </p:blipFill>
        <p:spPr>
          <a:xfrm>
            <a:off x="5173580" y="57468"/>
            <a:ext cx="3741821" cy="3251821"/>
          </a:xfrm>
          <a:prstGeom prst="rect">
            <a:avLst/>
          </a:prstGeom>
          <a:ln>
            <a:solidFill>
              <a:schemeClr val="bg2"/>
            </a:solidFill>
          </a:ln>
        </p:spPr>
      </p:pic>
      <p:sp>
        <p:nvSpPr>
          <p:cNvPr id="3" name="TextBox 2">
            <a:extLst>
              <a:ext uri="{FF2B5EF4-FFF2-40B4-BE49-F238E27FC236}">
                <a16:creationId xmlns:a16="http://schemas.microsoft.com/office/drawing/2014/main" id="{BC250440-6FB1-4FC7-A748-0F86A55BEF04}"/>
              </a:ext>
            </a:extLst>
          </p:cNvPr>
          <p:cNvSpPr txBox="1"/>
          <p:nvPr/>
        </p:nvSpPr>
        <p:spPr>
          <a:xfrm>
            <a:off x="1" y="0"/>
            <a:ext cx="4656220" cy="461665"/>
          </a:xfrm>
          <a:prstGeom prst="rect">
            <a:avLst/>
          </a:prstGeom>
          <a:noFill/>
        </p:spPr>
        <p:txBody>
          <a:bodyPr wrap="square" rtlCol="0">
            <a:spAutoFit/>
          </a:bodyPr>
          <a:lstStyle/>
          <a:p>
            <a:r>
              <a:rPr lang="en-US" sz="2400" b="1" dirty="0">
                <a:solidFill>
                  <a:schemeClr val="accent1"/>
                </a:solidFill>
                <a:latin typeface="Source Sans Pro" panose="020B0503030403020204" pitchFamily="34" charset="0"/>
                <a:ea typeface="Source Sans Pro" panose="020B0503030403020204" pitchFamily="34" charset="0"/>
              </a:rPr>
              <a:t>Structured content</a:t>
            </a:r>
          </a:p>
        </p:txBody>
      </p:sp>
      <p:pic>
        <p:nvPicPr>
          <p:cNvPr id="4" name="Picture 3">
            <a:extLst>
              <a:ext uri="{FF2B5EF4-FFF2-40B4-BE49-F238E27FC236}">
                <a16:creationId xmlns:a16="http://schemas.microsoft.com/office/drawing/2014/main" id="{568043D8-356D-49C1-9719-11EBDD18B5B0}"/>
              </a:ext>
            </a:extLst>
          </p:cNvPr>
          <p:cNvPicPr>
            <a:picLocks noChangeAspect="1"/>
          </p:cNvPicPr>
          <p:nvPr/>
        </p:nvPicPr>
        <p:blipFill>
          <a:blip r:embed="rId4"/>
          <a:stretch>
            <a:fillRect/>
          </a:stretch>
        </p:blipFill>
        <p:spPr>
          <a:xfrm>
            <a:off x="4524314" y="285321"/>
            <a:ext cx="3656720" cy="4572857"/>
          </a:xfrm>
          <a:prstGeom prst="rect">
            <a:avLst/>
          </a:prstGeom>
          <a:ln>
            <a:solidFill>
              <a:schemeClr val="bg2"/>
            </a:solidFill>
          </a:ln>
        </p:spPr>
      </p:pic>
      <p:pic>
        <p:nvPicPr>
          <p:cNvPr id="5" name="Picture 4">
            <a:extLst>
              <a:ext uri="{FF2B5EF4-FFF2-40B4-BE49-F238E27FC236}">
                <a16:creationId xmlns:a16="http://schemas.microsoft.com/office/drawing/2014/main" id="{B3A1753F-FABF-4CCB-BFBE-4E5E14D999D8}"/>
              </a:ext>
            </a:extLst>
          </p:cNvPr>
          <p:cNvPicPr>
            <a:picLocks noChangeAspect="1"/>
          </p:cNvPicPr>
          <p:nvPr/>
        </p:nvPicPr>
        <p:blipFill>
          <a:blip r:embed="rId5"/>
          <a:stretch>
            <a:fillRect/>
          </a:stretch>
        </p:blipFill>
        <p:spPr>
          <a:xfrm>
            <a:off x="5112651" y="1775658"/>
            <a:ext cx="4092159" cy="3230228"/>
          </a:xfrm>
          <a:prstGeom prst="rect">
            <a:avLst/>
          </a:prstGeom>
          <a:ln>
            <a:solidFill>
              <a:schemeClr val="bg2"/>
            </a:solidFill>
          </a:ln>
        </p:spPr>
      </p:pic>
    </p:spTree>
    <p:extLst>
      <p:ext uri="{BB962C8B-B14F-4D97-AF65-F5344CB8AC3E}">
        <p14:creationId xmlns:p14="http://schemas.microsoft.com/office/powerpoint/2010/main" val="354073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9" name="Google Shape;329;g84a1f1aab6_0_21"/>
          <p:cNvSpPr txBox="1">
            <a:spLocks noGrp="1"/>
          </p:cNvSpPr>
          <p:nvPr>
            <p:ph type="body" idx="1"/>
          </p:nvPr>
        </p:nvSpPr>
        <p:spPr>
          <a:xfrm>
            <a:off x="312820" y="830998"/>
            <a:ext cx="3936729" cy="4210166"/>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sz="1400" b="1" dirty="0">
                <a:latin typeface="+mn-lt"/>
              </a:rPr>
              <a:t>Rigid CMS experience – no ad hoc customization. Authors pick a template and fill in the fields.</a:t>
            </a:r>
          </a:p>
          <a:p>
            <a:pPr marL="0" lvl="0" indent="0" algn="l" rtl="0">
              <a:spcBef>
                <a:spcPts val="0"/>
              </a:spcBef>
              <a:spcAft>
                <a:spcPts val="600"/>
              </a:spcAft>
              <a:buNone/>
            </a:pPr>
            <a:endParaRPr lang="en-US" sz="1400" b="1" dirty="0">
              <a:latin typeface="+mn-lt"/>
            </a:endParaRPr>
          </a:p>
          <a:p>
            <a:pPr marL="171450" indent="-171450">
              <a:spcAft>
                <a:spcPts val="600"/>
              </a:spcAft>
            </a:pPr>
            <a:r>
              <a:rPr lang="en-US" sz="1400" dirty="0">
                <a:latin typeface="+mn-lt"/>
              </a:rPr>
              <a:t>Question and answer (pulled from reusable FAQs library)</a:t>
            </a:r>
          </a:p>
          <a:p>
            <a:pPr marL="171450" indent="-171450">
              <a:spcAft>
                <a:spcPts val="600"/>
              </a:spcAft>
            </a:pPr>
            <a:r>
              <a:rPr lang="en-US" sz="1400" dirty="0">
                <a:latin typeface="+mn-lt"/>
              </a:rPr>
              <a:t>Multiple FAQs (pulled from reusable FAQs library)</a:t>
            </a:r>
          </a:p>
          <a:p>
            <a:pPr marL="171450" indent="-171450">
              <a:spcAft>
                <a:spcPts val="600"/>
              </a:spcAft>
            </a:pPr>
            <a:r>
              <a:rPr lang="en-US" sz="1400" dirty="0">
                <a:latin typeface="+mn-lt"/>
              </a:rPr>
              <a:t>Step-by-step with screenshots</a:t>
            </a:r>
          </a:p>
          <a:p>
            <a:pPr marL="171450" indent="-171450">
              <a:spcAft>
                <a:spcPts val="600"/>
              </a:spcAft>
            </a:pPr>
            <a:r>
              <a:rPr lang="en-US" sz="1400" dirty="0">
                <a:latin typeface="+mn-lt"/>
              </a:rPr>
              <a:t>Checklist</a:t>
            </a:r>
          </a:p>
          <a:p>
            <a:pPr marL="171450" indent="-171450">
              <a:spcAft>
                <a:spcPts val="600"/>
              </a:spcAft>
            </a:pPr>
            <a:r>
              <a:rPr lang="en-US" sz="1400" dirty="0">
                <a:latin typeface="+mn-lt"/>
              </a:rPr>
              <a:t>Image list</a:t>
            </a:r>
          </a:p>
          <a:p>
            <a:pPr marL="171450" indent="-171450">
              <a:spcAft>
                <a:spcPts val="600"/>
              </a:spcAft>
            </a:pPr>
            <a:r>
              <a:rPr lang="en-US" sz="1400" dirty="0">
                <a:latin typeface="+mn-lt"/>
              </a:rPr>
              <a:t>Videos</a:t>
            </a:r>
          </a:p>
          <a:p>
            <a:pPr marL="171450" indent="-171450">
              <a:spcAft>
                <a:spcPts val="600"/>
              </a:spcAft>
            </a:pPr>
            <a:r>
              <a:rPr lang="en-US" sz="1400" dirty="0">
                <a:latin typeface="+mn-lt"/>
              </a:rPr>
              <a:t>About </a:t>
            </a:r>
          </a:p>
        </p:txBody>
      </p:sp>
      <p:sp>
        <p:nvSpPr>
          <p:cNvPr id="330" name="Google Shape;330;g84a1f1aab6_0_21"/>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
        <p:nvSpPr>
          <p:cNvPr id="3" name="TextBox 2">
            <a:extLst>
              <a:ext uri="{FF2B5EF4-FFF2-40B4-BE49-F238E27FC236}">
                <a16:creationId xmlns:a16="http://schemas.microsoft.com/office/drawing/2014/main" id="{BC250440-6FB1-4FC7-A748-0F86A55BEF04}"/>
              </a:ext>
            </a:extLst>
          </p:cNvPr>
          <p:cNvSpPr txBox="1"/>
          <p:nvPr/>
        </p:nvSpPr>
        <p:spPr>
          <a:xfrm>
            <a:off x="1" y="0"/>
            <a:ext cx="4656220" cy="461665"/>
          </a:xfrm>
          <a:prstGeom prst="rect">
            <a:avLst/>
          </a:prstGeom>
          <a:noFill/>
        </p:spPr>
        <p:txBody>
          <a:bodyPr wrap="square" rtlCol="0">
            <a:spAutoFit/>
          </a:bodyPr>
          <a:lstStyle/>
          <a:p>
            <a:r>
              <a:rPr lang="en-US" sz="2400" b="1" dirty="0">
                <a:solidFill>
                  <a:schemeClr val="accent1"/>
                </a:solidFill>
                <a:latin typeface="Source Sans Pro" panose="020B0503030403020204" pitchFamily="34" charset="0"/>
                <a:ea typeface="Source Sans Pro" panose="020B0503030403020204" pitchFamily="34" charset="0"/>
              </a:rPr>
              <a:t>Middle layer</a:t>
            </a:r>
          </a:p>
        </p:txBody>
      </p:sp>
      <p:pic>
        <p:nvPicPr>
          <p:cNvPr id="6" name="Picture 5">
            <a:extLst>
              <a:ext uri="{FF2B5EF4-FFF2-40B4-BE49-F238E27FC236}">
                <a16:creationId xmlns:a16="http://schemas.microsoft.com/office/drawing/2014/main" id="{2B1C9B73-AB84-47CA-8780-56FD1C11B94C}"/>
              </a:ext>
            </a:extLst>
          </p:cNvPr>
          <p:cNvPicPr>
            <a:picLocks noChangeAspect="1"/>
          </p:cNvPicPr>
          <p:nvPr/>
        </p:nvPicPr>
        <p:blipFill>
          <a:blip r:embed="rId3"/>
          <a:stretch>
            <a:fillRect/>
          </a:stretch>
        </p:blipFill>
        <p:spPr>
          <a:xfrm>
            <a:off x="4336800" y="230832"/>
            <a:ext cx="4772025" cy="3752850"/>
          </a:xfrm>
          <a:prstGeom prst="rect">
            <a:avLst/>
          </a:prstGeom>
        </p:spPr>
      </p:pic>
      <p:pic>
        <p:nvPicPr>
          <p:cNvPr id="4" name="Picture 3">
            <a:extLst>
              <a:ext uri="{FF2B5EF4-FFF2-40B4-BE49-F238E27FC236}">
                <a16:creationId xmlns:a16="http://schemas.microsoft.com/office/drawing/2014/main" id="{568043D8-356D-49C1-9719-11EBDD18B5B0}"/>
              </a:ext>
            </a:extLst>
          </p:cNvPr>
          <p:cNvPicPr>
            <a:picLocks noChangeAspect="1"/>
          </p:cNvPicPr>
          <p:nvPr/>
        </p:nvPicPr>
        <p:blipFill>
          <a:blip r:embed="rId4"/>
          <a:stretch>
            <a:fillRect/>
          </a:stretch>
        </p:blipFill>
        <p:spPr>
          <a:xfrm>
            <a:off x="4894453" y="194406"/>
            <a:ext cx="3656720" cy="4572857"/>
          </a:xfrm>
          <a:prstGeom prst="rect">
            <a:avLst/>
          </a:prstGeom>
          <a:ln>
            <a:solidFill>
              <a:schemeClr val="bg2"/>
            </a:solidFill>
          </a:ln>
        </p:spPr>
      </p:pic>
      <p:pic>
        <p:nvPicPr>
          <p:cNvPr id="8" name="Picture 7">
            <a:extLst>
              <a:ext uri="{FF2B5EF4-FFF2-40B4-BE49-F238E27FC236}">
                <a16:creationId xmlns:a16="http://schemas.microsoft.com/office/drawing/2014/main" id="{66425682-77A8-47FA-8F1B-189034CDC2D5}"/>
              </a:ext>
            </a:extLst>
          </p:cNvPr>
          <p:cNvPicPr>
            <a:picLocks noChangeAspect="1"/>
          </p:cNvPicPr>
          <p:nvPr/>
        </p:nvPicPr>
        <p:blipFill>
          <a:blip r:embed="rId5"/>
          <a:stretch>
            <a:fillRect/>
          </a:stretch>
        </p:blipFill>
        <p:spPr>
          <a:xfrm>
            <a:off x="4249548" y="1001790"/>
            <a:ext cx="3539870" cy="3351225"/>
          </a:xfrm>
          <a:prstGeom prst="rect">
            <a:avLst/>
          </a:prstGeom>
          <a:ln>
            <a:solidFill>
              <a:schemeClr val="bg2"/>
            </a:solidFill>
          </a:ln>
        </p:spPr>
      </p:pic>
      <p:pic>
        <p:nvPicPr>
          <p:cNvPr id="9" name="Picture 8">
            <a:extLst>
              <a:ext uri="{FF2B5EF4-FFF2-40B4-BE49-F238E27FC236}">
                <a16:creationId xmlns:a16="http://schemas.microsoft.com/office/drawing/2014/main" id="{2F5C794F-719F-4E9A-9365-0F56A669EA36}"/>
              </a:ext>
            </a:extLst>
          </p:cNvPr>
          <p:cNvPicPr>
            <a:picLocks noChangeAspect="1"/>
          </p:cNvPicPr>
          <p:nvPr/>
        </p:nvPicPr>
        <p:blipFill>
          <a:blip r:embed="rId6"/>
          <a:stretch>
            <a:fillRect/>
          </a:stretch>
        </p:blipFill>
        <p:spPr>
          <a:xfrm>
            <a:off x="5795263" y="26392"/>
            <a:ext cx="3381375" cy="5019675"/>
          </a:xfrm>
          <a:prstGeom prst="rect">
            <a:avLst/>
          </a:prstGeom>
          <a:ln>
            <a:solidFill>
              <a:schemeClr val="bg2"/>
            </a:solidFill>
          </a:ln>
        </p:spPr>
      </p:pic>
    </p:spTree>
    <p:extLst>
      <p:ext uri="{BB962C8B-B14F-4D97-AF65-F5344CB8AC3E}">
        <p14:creationId xmlns:p14="http://schemas.microsoft.com/office/powerpoint/2010/main" val="245445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9" name="Google Shape;329;g84a1f1aab6_0_21"/>
          <p:cNvSpPr txBox="1">
            <a:spLocks noGrp="1"/>
          </p:cNvSpPr>
          <p:nvPr>
            <p:ph type="body" idx="1"/>
          </p:nvPr>
        </p:nvSpPr>
        <p:spPr>
          <a:xfrm>
            <a:off x="312820" y="830998"/>
            <a:ext cx="7819961" cy="4210166"/>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sz="1400" b="1" dirty="0">
                <a:latin typeface="+mn-lt"/>
              </a:rPr>
              <a:t>Reusable FAQs library: COPE (create once, publish everywhere)</a:t>
            </a:r>
          </a:p>
          <a:p>
            <a:pPr marL="0" lvl="0" indent="0" algn="l" rtl="0">
              <a:spcBef>
                <a:spcPts val="0"/>
              </a:spcBef>
              <a:spcAft>
                <a:spcPts val="600"/>
              </a:spcAft>
              <a:buNone/>
            </a:pPr>
            <a:endParaRPr lang="en-US" sz="1400" b="1" dirty="0">
              <a:latin typeface="+mn-lt"/>
            </a:endParaRPr>
          </a:p>
          <a:p>
            <a:pPr marL="0" lvl="0" indent="0" algn="l" rtl="0">
              <a:spcBef>
                <a:spcPts val="0"/>
              </a:spcBef>
              <a:spcAft>
                <a:spcPts val="600"/>
              </a:spcAft>
              <a:buNone/>
            </a:pPr>
            <a:r>
              <a:rPr lang="en-US" sz="1400" b="1" dirty="0">
                <a:latin typeface="+mn-lt"/>
              </a:rPr>
              <a:t>Ability to select multiple backend categorization</a:t>
            </a:r>
          </a:p>
          <a:p>
            <a:pPr marL="285750" indent="-285750">
              <a:spcAft>
                <a:spcPts val="600"/>
              </a:spcAft>
            </a:pPr>
            <a:r>
              <a:rPr lang="en-US" sz="1200" dirty="0">
                <a:latin typeface="+mn-lt"/>
              </a:rPr>
              <a:t>Example: ‘How to change your address’ articles can be categorized according to the official IA taxonomy AND Veterans’ conditioned expectations.</a:t>
            </a:r>
          </a:p>
          <a:p>
            <a:pPr marL="285750" indent="-285750">
              <a:spcAft>
                <a:spcPts val="600"/>
              </a:spcAft>
            </a:pPr>
            <a:r>
              <a:rPr lang="en-US" sz="1200" b="1" dirty="0">
                <a:solidFill>
                  <a:schemeClr val="bg2"/>
                </a:solidFill>
                <a:latin typeface="Calibri"/>
                <a:ea typeface="Calibri"/>
                <a:cs typeface="Calibri"/>
                <a:sym typeface="Calibri"/>
              </a:rPr>
              <a:t>Hypothesis: </a:t>
            </a:r>
            <a:r>
              <a:rPr lang="en-US" sz="1200" dirty="0">
                <a:solidFill>
                  <a:schemeClr val="bg2"/>
                </a:solidFill>
                <a:latin typeface="Calibri"/>
                <a:ea typeface="Calibri"/>
                <a:cs typeface="Calibri"/>
                <a:sym typeface="Calibri"/>
              </a:rPr>
              <a:t>Backend categorization will allow us to make articles findable in multiple LC categories based on user’s mental model, even if it doesn’t map to our official taxonomy. </a:t>
            </a:r>
          </a:p>
          <a:p>
            <a:pPr marL="0" indent="0">
              <a:spcAft>
                <a:spcPts val="600"/>
              </a:spcAft>
              <a:buNone/>
            </a:pPr>
            <a:endParaRPr lang="en-US" sz="1200" b="1" dirty="0">
              <a:latin typeface="+mn-lt"/>
            </a:endParaRPr>
          </a:p>
          <a:p>
            <a:pPr marL="0" lvl="0" indent="0">
              <a:spcAft>
                <a:spcPts val="600"/>
              </a:spcAft>
              <a:buNone/>
            </a:pPr>
            <a:r>
              <a:rPr lang="en-US" sz="1400" b="1" dirty="0">
                <a:latin typeface="+mn-lt"/>
              </a:rPr>
              <a:t>Was this page helpful data captured in GA</a:t>
            </a:r>
          </a:p>
        </p:txBody>
      </p:sp>
      <p:sp>
        <p:nvSpPr>
          <p:cNvPr id="330" name="Google Shape;330;g84a1f1aab6_0_21"/>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
        <p:nvSpPr>
          <p:cNvPr id="3" name="TextBox 2">
            <a:extLst>
              <a:ext uri="{FF2B5EF4-FFF2-40B4-BE49-F238E27FC236}">
                <a16:creationId xmlns:a16="http://schemas.microsoft.com/office/drawing/2014/main" id="{BC250440-6FB1-4FC7-A748-0F86A55BEF04}"/>
              </a:ext>
            </a:extLst>
          </p:cNvPr>
          <p:cNvSpPr txBox="1"/>
          <p:nvPr/>
        </p:nvSpPr>
        <p:spPr>
          <a:xfrm>
            <a:off x="1" y="0"/>
            <a:ext cx="4656220" cy="461665"/>
          </a:xfrm>
          <a:prstGeom prst="rect">
            <a:avLst/>
          </a:prstGeom>
          <a:noFill/>
        </p:spPr>
        <p:txBody>
          <a:bodyPr wrap="square" rtlCol="0">
            <a:spAutoFit/>
          </a:bodyPr>
          <a:lstStyle/>
          <a:p>
            <a:r>
              <a:rPr lang="en-US" sz="2400" b="1" dirty="0">
                <a:solidFill>
                  <a:schemeClr val="accent1"/>
                </a:solidFill>
                <a:latin typeface="Source Sans Pro" panose="020B0503030403020204" pitchFamily="34" charset="0"/>
                <a:ea typeface="Source Sans Pro" panose="020B0503030403020204" pitchFamily="34" charset="0"/>
              </a:rPr>
              <a:t>Some of the functionalities</a:t>
            </a:r>
          </a:p>
        </p:txBody>
      </p:sp>
    </p:spTree>
    <p:extLst>
      <p:ext uri="{BB962C8B-B14F-4D97-AF65-F5344CB8AC3E}">
        <p14:creationId xmlns:p14="http://schemas.microsoft.com/office/powerpoint/2010/main" val="1701182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0C969F-0863-468B-956B-30D93A8C2E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sp>
        <p:nvSpPr>
          <p:cNvPr id="3" name="Text Placeholder 2">
            <a:extLst>
              <a:ext uri="{FF2B5EF4-FFF2-40B4-BE49-F238E27FC236}">
                <a16:creationId xmlns:a16="http://schemas.microsoft.com/office/drawing/2014/main" id="{FC2B4A94-2851-4C24-9885-4476DECE0680}"/>
              </a:ext>
            </a:extLst>
          </p:cNvPr>
          <p:cNvSpPr>
            <a:spLocks noGrp="1"/>
          </p:cNvSpPr>
          <p:nvPr>
            <p:ph type="body" idx="1"/>
          </p:nvPr>
        </p:nvSpPr>
        <p:spPr>
          <a:xfrm>
            <a:off x="86061" y="0"/>
            <a:ext cx="8982635" cy="4937760"/>
          </a:xfrm>
        </p:spPr>
        <p:txBody>
          <a:bodyPr>
            <a:normAutofit/>
          </a:bodyPr>
          <a:lstStyle/>
          <a:p>
            <a:r>
              <a:rPr lang="en-US" sz="3200" b="1" dirty="0">
                <a:solidFill>
                  <a:schemeClr val="bg1"/>
                </a:solidFill>
              </a:rPr>
              <a:t>Making something real is hard. </a:t>
            </a:r>
          </a:p>
          <a:p>
            <a:endParaRPr lang="en-US" sz="3200" b="1" dirty="0">
              <a:solidFill>
                <a:schemeClr val="bg1"/>
              </a:solidFill>
            </a:endParaRPr>
          </a:p>
          <a:p>
            <a:r>
              <a:rPr lang="en-US" sz="3200" b="1" dirty="0">
                <a:solidFill>
                  <a:schemeClr val="bg1"/>
                </a:solidFill>
              </a:rPr>
              <a:t>It takes guts.</a:t>
            </a:r>
          </a:p>
          <a:p>
            <a:r>
              <a:rPr lang="en-US" sz="3200" b="1" dirty="0">
                <a:solidFill>
                  <a:schemeClr val="bg1"/>
                </a:solidFill>
              </a:rPr>
              <a:t> </a:t>
            </a:r>
          </a:p>
          <a:p>
            <a:r>
              <a:rPr lang="en-US" sz="3200" b="1" dirty="0">
                <a:solidFill>
                  <a:schemeClr val="bg1"/>
                </a:solidFill>
              </a:rPr>
              <a:t>It takes navigating uncertainty and lots of</a:t>
            </a:r>
          </a:p>
          <a:p>
            <a:r>
              <a:rPr lang="en-US" sz="3200" b="1" dirty="0">
                <a:solidFill>
                  <a:schemeClr val="bg1"/>
                </a:solidFill>
              </a:rPr>
              <a:t>changes, especially in an agile iterative model.</a:t>
            </a:r>
          </a:p>
          <a:p>
            <a:endParaRPr lang="en-US" sz="3200" b="1" dirty="0">
              <a:solidFill>
                <a:schemeClr val="bg1"/>
              </a:solidFill>
            </a:endParaRPr>
          </a:p>
          <a:p>
            <a:r>
              <a:rPr lang="en-US" sz="3200" b="1" dirty="0">
                <a:solidFill>
                  <a:schemeClr val="bg1"/>
                </a:solidFill>
              </a:rPr>
              <a:t>You are builders and makers.  Kudos to you all. </a:t>
            </a:r>
          </a:p>
        </p:txBody>
      </p:sp>
      <p:pic>
        <p:nvPicPr>
          <p:cNvPr id="5" name="Graphic 4" descr="Heart">
            <a:extLst>
              <a:ext uri="{FF2B5EF4-FFF2-40B4-BE49-F238E27FC236}">
                <a16:creationId xmlns:a16="http://schemas.microsoft.com/office/drawing/2014/main" id="{4EF9CC84-30D3-499F-9357-CCC0AA1E51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14961" y="1058326"/>
            <a:ext cx="914400" cy="914400"/>
          </a:xfrm>
          <a:prstGeom prst="rect">
            <a:avLst/>
          </a:prstGeom>
        </p:spPr>
      </p:pic>
    </p:spTree>
    <p:extLst>
      <p:ext uri="{BB962C8B-B14F-4D97-AF65-F5344CB8AC3E}">
        <p14:creationId xmlns:p14="http://schemas.microsoft.com/office/powerpoint/2010/main" val="628289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25A1-9BBB-4CBA-80A0-D2DD73F41C68}"/>
              </a:ext>
            </a:extLst>
          </p:cNvPr>
          <p:cNvSpPr>
            <a:spLocks noGrp="1"/>
          </p:cNvSpPr>
          <p:nvPr>
            <p:ph type="title"/>
          </p:nvPr>
        </p:nvSpPr>
        <p:spPr>
          <a:xfrm>
            <a:off x="116456" y="1"/>
            <a:ext cx="8475453" cy="698739"/>
          </a:xfrm>
        </p:spPr>
        <p:txBody>
          <a:bodyPr>
            <a:normAutofit/>
          </a:bodyPr>
          <a:lstStyle/>
          <a:p>
            <a:r>
              <a:rPr lang="en-US" sz="2400" dirty="0"/>
              <a:t>MVP 1.1 – End of December 2020 </a:t>
            </a:r>
          </a:p>
        </p:txBody>
      </p:sp>
      <p:sp>
        <p:nvSpPr>
          <p:cNvPr id="3" name="Content Placeholder 2">
            <a:extLst>
              <a:ext uri="{FF2B5EF4-FFF2-40B4-BE49-F238E27FC236}">
                <a16:creationId xmlns:a16="http://schemas.microsoft.com/office/drawing/2014/main" id="{A4B40918-0C41-4374-B2D1-B84CEE39DA6D}"/>
              </a:ext>
            </a:extLst>
          </p:cNvPr>
          <p:cNvSpPr>
            <a:spLocks noGrp="1"/>
          </p:cNvSpPr>
          <p:nvPr>
            <p:ph idx="1"/>
          </p:nvPr>
        </p:nvSpPr>
        <p:spPr>
          <a:xfrm>
            <a:off x="183347" y="553262"/>
            <a:ext cx="4128880" cy="4590237"/>
          </a:xfrm>
          <a:ln>
            <a:noFill/>
          </a:ln>
        </p:spPr>
        <p:txBody>
          <a:bodyPr>
            <a:normAutofit/>
          </a:bodyPr>
          <a:lstStyle/>
          <a:p>
            <a:pPr marL="0" indent="0">
              <a:buNone/>
            </a:pPr>
            <a:r>
              <a:rPr lang="en-US" sz="1500" b="1" dirty="0"/>
              <a:t>Finish manual migration of IRIS FAQs content</a:t>
            </a:r>
          </a:p>
          <a:p>
            <a:pPr marL="0" indent="0">
              <a:buNone/>
            </a:pPr>
            <a:endParaRPr lang="en-US" sz="1350" b="1" dirty="0"/>
          </a:p>
          <a:p>
            <a:r>
              <a:rPr lang="en-US" sz="1350" dirty="0"/>
              <a:t>Additional audience and topic categories</a:t>
            </a:r>
          </a:p>
          <a:p>
            <a:r>
              <a:rPr lang="en-US" sz="1350" dirty="0"/>
              <a:t>Was this helpful component data integration with Google Analytics</a:t>
            </a:r>
          </a:p>
          <a:p>
            <a:r>
              <a:rPr lang="en-US" sz="1350" dirty="0"/>
              <a:t>Add to IA</a:t>
            </a:r>
            <a:br>
              <a:rPr lang="en-US" sz="1350" dirty="0"/>
            </a:br>
            <a:r>
              <a:rPr lang="en-US" sz="1350" dirty="0"/>
              <a:t> </a:t>
            </a:r>
          </a:p>
          <a:p>
            <a:r>
              <a:rPr lang="en-US" sz="1350" b="1" dirty="0"/>
              <a:t>Templates to add for Dec launch:</a:t>
            </a:r>
          </a:p>
          <a:p>
            <a:pPr lvl="1">
              <a:buFont typeface="Courier New" panose="02070309020205020404" pitchFamily="49" charset="0"/>
              <a:buChar char="o"/>
            </a:pPr>
            <a:r>
              <a:rPr lang="en-US" sz="1350" dirty="0"/>
              <a:t>Videos template</a:t>
            </a:r>
          </a:p>
          <a:p>
            <a:pPr lvl="1">
              <a:buFont typeface="Courier New" panose="02070309020205020404" pitchFamily="49" charset="0"/>
              <a:buChar char="o"/>
            </a:pPr>
            <a:r>
              <a:rPr lang="en-US" sz="1350" dirty="0"/>
              <a:t>Images template</a:t>
            </a:r>
          </a:p>
          <a:p>
            <a:pPr lvl="1">
              <a:buFont typeface="Courier New" panose="02070309020205020404" pitchFamily="49" charset="0"/>
              <a:buChar char="o"/>
            </a:pPr>
            <a:r>
              <a:rPr lang="en-US" sz="1350" dirty="0"/>
              <a:t>Checklist</a:t>
            </a:r>
            <a:br>
              <a:rPr lang="en-US" sz="1350" dirty="0"/>
            </a:br>
            <a:endParaRPr lang="en-US" sz="1350" dirty="0"/>
          </a:p>
          <a:p>
            <a:r>
              <a:rPr lang="en-US" sz="1350" b="1" dirty="0"/>
              <a:t>Template iteration:</a:t>
            </a:r>
          </a:p>
          <a:p>
            <a:pPr lvl="1">
              <a:buFont typeface="Courier New" panose="02070309020205020404" pitchFamily="49" charset="0"/>
              <a:buChar char="o"/>
            </a:pPr>
            <a:r>
              <a:rPr lang="en-US" sz="1350" dirty="0"/>
              <a:t>LC homepage FE iteration – audience section, more topic categories</a:t>
            </a:r>
          </a:p>
          <a:p>
            <a:pPr marL="558800" lvl="1" indent="0">
              <a:buNone/>
            </a:pPr>
            <a:endParaRPr lang="en-US" sz="1350" dirty="0"/>
          </a:p>
          <a:p>
            <a:pPr lvl="1">
              <a:buFont typeface="Courier New" panose="02070309020205020404" pitchFamily="49" charset="0"/>
              <a:buChar char="o"/>
            </a:pPr>
            <a:endParaRPr lang="en-US" sz="1350" dirty="0"/>
          </a:p>
        </p:txBody>
      </p:sp>
      <p:pic>
        <p:nvPicPr>
          <p:cNvPr id="5" name="Picture 4">
            <a:extLst>
              <a:ext uri="{FF2B5EF4-FFF2-40B4-BE49-F238E27FC236}">
                <a16:creationId xmlns:a16="http://schemas.microsoft.com/office/drawing/2014/main" id="{01871334-75D4-49FB-AEB7-1103AC616412}"/>
              </a:ext>
            </a:extLst>
          </p:cNvPr>
          <p:cNvPicPr>
            <a:picLocks noChangeAspect="1"/>
          </p:cNvPicPr>
          <p:nvPr/>
        </p:nvPicPr>
        <p:blipFill>
          <a:blip r:embed="rId2"/>
          <a:stretch>
            <a:fillRect/>
          </a:stretch>
        </p:blipFill>
        <p:spPr>
          <a:xfrm>
            <a:off x="4407647" y="553262"/>
            <a:ext cx="4736353" cy="2405847"/>
          </a:xfrm>
          <a:prstGeom prst="rect">
            <a:avLst/>
          </a:prstGeom>
          <a:ln>
            <a:solidFill>
              <a:schemeClr val="tx2">
                <a:lumMod val="75000"/>
              </a:schemeClr>
            </a:solidFill>
          </a:ln>
        </p:spPr>
      </p:pic>
    </p:spTree>
    <p:extLst>
      <p:ext uri="{BB962C8B-B14F-4D97-AF65-F5344CB8AC3E}">
        <p14:creationId xmlns:p14="http://schemas.microsoft.com/office/powerpoint/2010/main" val="3236592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25A1-9BBB-4CBA-80A0-D2DD73F41C68}"/>
              </a:ext>
            </a:extLst>
          </p:cNvPr>
          <p:cNvSpPr>
            <a:spLocks noGrp="1"/>
          </p:cNvSpPr>
          <p:nvPr>
            <p:ph type="title"/>
          </p:nvPr>
        </p:nvSpPr>
        <p:spPr>
          <a:xfrm>
            <a:off x="116456" y="1"/>
            <a:ext cx="8475453" cy="698739"/>
          </a:xfrm>
        </p:spPr>
        <p:txBody>
          <a:bodyPr>
            <a:normAutofit/>
          </a:bodyPr>
          <a:lstStyle/>
          <a:p>
            <a:r>
              <a:rPr lang="en-US" sz="2400" dirty="0"/>
              <a:t>Things we’ll flesh out as we go</a:t>
            </a:r>
          </a:p>
        </p:txBody>
      </p:sp>
      <p:sp>
        <p:nvSpPr>
          <p:cNvPr id="3" name="Content Placeholder 2">
            <a:extLst>
              <a:ext uri="{FF2B5EF4-FFF2-40B4-BE49-F238E27FC236}">
                <a16:creationId xmlns:a16="http://schemas.microsoft.com/office/drawing/2014/main" id="{A4B40918-0C41-4374-B2D1-B84CEE39DA6D}"/>
              </a:ext>
            </a:extLst>
          </p:cNvPr>
          <p:cNvSpPr>
            <a:spLocks noGrp="1"/>
          </p:cNvSpPr>
          <p:nvPr>
            <p:ph idx="1"/>
          </p:nvPr>
        </p:nvSpPr>
        <p:spPr>
          <a:xfrm>
            <a:off x="183347" y="553262"/>
            <a:ext cx="8089284" cy="4590237"/>
          </a:xfrm>
          <a:ln>
            <a:noFill/>
          </a:ln>
        </p:spPr>
        <p:txBody>
          <a:bodyPr>
            <a:normAutofit/>
          </a:bodyPr>
          <a:lstStyle/>
          <a:p>
            <a:pPr marL="0" indent="0">
              <a:buNone/>
            </a:pPr>
            <a:endParaRPr lang="en-US" sz="1600" b="1" dirty="0"/>
          </a:p>
          <a:p>
            <a:r>
              <a:rPr lang="en-US" sz="1600" dirty="0"/>
              <a:t>Card sort (in flight)</a:t>
            </a:r>
          </a:p>
          <a:p>
            <a:r>
              <a:rPr lang="en-US" sz="1600" dirty="0"/>
              <a:t>IRIS contact center authoring user research (starting)</a:t>
            </a:r>
          </a:p>
          <a:p>
            <a:r>
              <a:rPr lang="en-US" sz="1600" dirty="0"/>
              <a:t>OKRs, KPIs, and Analytics</a:t>
            </a:r>
          </a:p>
          <a:p>
            <a:r>
              <a:rPr lang="en-US" sz="1600" dirty="0"/>
              <a:t>Beta launch, hidden launch – What does ‘staging’ launch look like with Drupal content? </a:t>
            </a:r>
          </a:p>
          <a:p>
            <a:r>
              <a:rPr lang="en-US" sz="1600" dirty="0"/>
              <a:t>IA</a:t>
            </a:r>
          </a:p>
          <a:p>
            <a:r>
              <a:rPr lang="en-US" sz="1600" dirty="0"/>
              <a:t>Search configuration</a:t>
            </a:r>
          </a:p>
        </p:txBody>
      </p:sp>
    </p:spTree>
    <p:extLst>
      <p:ext uri="{BB962C8B-B14F-4D97-AF65-F5344CB8AC3E}">
        <p14:creationId xmlns:p14="http://schemas.microsoft.com/office/powerpoint/2010/main" val="707999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
          <p:cNvSpPr txBox="1">
            <a:spLocks noGrp="1"/>
          </p:cNvSpPr>
          <p:nvPr>
            <p:ph type="title"/>
          </p:nvPr>
        </p:nvSpPr>
        <p:spPr>
          <a:xfrm>
            <a:off x="457200" y="1608329"/>
            <a:ext cx="8229600" cy="1221878"/>
          </a:xfrm>
          <a:prstGeom prst="rect">
            <a:avLst/>
          </a:prstGeom>
          <a:noFill/>
          <a:ln>
            <a:noFill/>
          </a:ln>
        </p:spPr>
        <p:txBody>
          <a:bodyPr spcFirstLastPara="1" wrap="square" lIns="91425" tIns="45700" rIns="91425" bIns="45700" anchor="b" anchorCtr="0">
            <a:normAutofit/>
          </a:bodyPr>
          <a:lstStyle/>
          <a:p>
            <a:pPr lvl="0">
              <a:buSzPts val="2800"/>
            </a:pPr>
            <a:r>
              <a:rPr lang="en-US" sz="2800" b="0" dirty="0"/>
              <a:t>2</a:t>
            </a:r>
            <a:r>
              <a:rPr lang="en-US" sz="2800" b="0" dirty="0">
                <a:latin typeface="Source Sans Pro"/>
                <a:ea typeface="Source Sans Pro"/>
                <a:cs typeface="Source Sans Pro"/>
                <a:sym typeface="Source Sans Pro"/>
              </a:rPr>
              <a:t>. Problem statement</a:t>
            </a:r>
            <a:endParaRPr b="0" dirty="0"/>
          </a:p>
        </p:txBody>
      </p:sp>
      <p:sp>
        <p:nvSpPr>
          <p:cNvPr id="284" name="Google Shape;284;p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Source Sans Pro"/>
                <a:ea typeface="Source Sans Pro"/>
                <a:cs typeface="Source Sans Pro"/>
                <a:sym typeface="Source Sans Pro"/>
              </a:rPr>
              <a:t>7</a:t>
            </a:fld>
            <a:endParaRPr dirty="0">
              <a:latin typeface="Source Sans Pro"/>
              <a:ea typeface="Source Sans Pro"/>
              <a:cs typeface="Source Sans Pro"/>
              <a:sym typeface="Source Sans Pro"/>
            </a:endParaRPr>
          </a:p>
        </p:txBody>
      </p:sp>
      <p:sp>
        <p:nvSpPr>
          <p:cNvPr id="285" name="Google Shape;285;p3"/>
          <p:cNvSpPr txBox="1"/>
          <p:nvPr/>
        </p:nvSpPr>
        <p:spPr>
          <a:xfrm>
            <a:off x="457200" y="2887941"/>
            <a:ext cx="8229600" cy="393141"/>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chemeClr val="lt1"/>
              </a:buClr>
              <a:buSzPts val="2800"/>
              <a:buFont typeface="Source Sans Pro"/>
              <a:buNone/>
            </a:pPr>
            <a:endParaRPr sz="1800" i="0" u="none" strike="noStrike" cap="none" dirty="0">
              <a:solidFill>
                <a:schemeClr val="lt1"/>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0BD6D3-FFBA-2D48-B780-E47F48225F66}"/>
              </a:ext>
            </a:extLst>
          </p:cNvPr>
          <p:cNvSpPr>
            <a:spLocks noGrp="1"/>
          </p:cNvSpPr>
          <p:nvPr>
            <p:ph type="sldNum" sz="quarter" idx="12"/>
          </p:nvPr>
        </p:nvSpPr>
        <p:spPr/>
        <p:txBody>
          <a:bodyPr/>
          <a:lstStyle/>
          <a:p>
            <a:fld id="{C9F7588F-6348-F24B-A92C-146CC9ED7FC5}" type="slidenum">
              <a:rPr lang="en-US" smtClean="0"/>
              <a:t>8</a:t>
            </a:fld>
            <a:endParaRPr lang="en-US" dirty="0"/>
          </a:p>
        </p:txBody>
      </p:sp>
      <p:sp>
        <p:nvSpPr>
          <p:cNvPr id="5" name="Title 4">
            <a:extLst>
              <a:ext uri="{FF2B5EF4-FFF2-40B4-BE49-F238E27FC236}">
                <a16:creationId xmlns:a16="http://schemas.microsoft.com/office/drawing/2014/main" id="{2D07CA56-648D-394F-AE5C-16AD639070E8}"/>
              </a:ext>
            </a:extLst>
          </p:cNvPr>
          <p:cNvSpPr>
            <a:spLocks noGrp="1"/>
          </p:cNvSpPr>
          <p:nvPr>
            <p:ph type="title"/>
          </p:nvPr>
        </p:nvSpPr>
        <p:spPr>
          <a:xfrm>
            <a:off x="158750" y="350728"/>
            <a:ext cx="8985250" cy="676405"/>
          </a:xfrm>
        </p:spPr>
        <p:txBody>
          <a:bodyPr>
            <a:noAutofit/>
          </a:bodyPr>
          <a:lstStyle/>
          <a:p>
            <a:r>
              <a:rPr lang="en-US" sz="3200" dirty="0"/>
              <a:t>Migrating all Veteran-facing benefit related content into benefit hubs is not scalable</a:t>
            </a:r>
          </a:p>
        </p:txBody>
      </p:sp>
      <p:sp>
        <p:nvSpPr>
          <p:cNvPr id="2" name="TextBox 1">
            <a:extLst>
              <a:ext uri="{FF2B5EF4-FFF2-40B4-BE49-F238E27FC236}">
                <a16:creationId xmlns:a16="http://schemas.microsoft.com/office/drawing/2014/main" id="{338ABC53-DA2F-4967-BEDC-2A3277051B37}"/>
              </a:ext>
            </a:extLst>
          </p:cNvPr>
          <p:cNvSpPr txBox="1"/>
          <p:nvPr/>
        </p:nvSpPr>
        <p:spPr>
          <a:xfrm>
            <a:off x="203199" y="1473048"/>
            <a:ext cx="8826500" cy="3354765"/>
          </a:xfrm>
          <a:prstGeom prst="rect">
            <a:avLst/>
          </a:prstGeom>
          <a:noFill/>
        </p:spPr>
        <p:txBody>
          <a:bodyPr wrap="square" rtlCol="0">
            <a:spAutoFit/>
          </a:bodyPr>
          <a:lstStyle/>
          <a:p>
            <a:r>
              <a:rPr lang="en-US" sz="1600" dirty="0"/>
              <a:t>How do we ensure that tier 2 benefit supporting info is accessible and helpful in the new VA.gov experience, but </a:t>
            </a:r>
            <a:r>
              <a:rPr lang="en-US" sz="1600" i="1" dirty="0"/>
              <a:t>does not dilute and </a:t>
            </a:r>
            <a:r>
              <a:rPr lang="en-US" sz="1600" dirty="0"/>
              <a:t>clutter tier 1 benefit hub top tasks?</a:t>
            </a:r>
          </a:p>
          <a:p>
            <a:endParaRPr lang="en-US" sz="2000" b="1" dirty="0">
              <a:solidFill>
                <a:schemeClr val="accent1"/>
              </a:solidFill>
            </a:endParaRPr>
          </a:p>
          <a:p>
            <a:pPr marL="285750" indent="-285750">
              <a:buFont typeface="Arial" panose="020B0604020202020204" pitchFamily="34" charset="0"/>
              <a:buChar char="•"/>
            </a:pPr>
            <a:r>
              <a:rPr lang="en-US" sz="1600" dirty="0"/>
              <a:t>As the content team has been ‘migrating’ Veteran-facing benefit information from legacy pages, we’re encountering more subtle gradations of content that’s not directly relevant to eligibility, applying, or managing benefits. </a:t>
            </a:r>
            <a:br>
              <a:rPr lang="en-US" sz="1600" dirty="0"/>
            </a:br>
            <a:endParaRPr lang="en-US" sz="1600" dirty="0"/>
          </a:p>
          <a:p>
            <a:pPr marL="285750" indent="-285750">
              <a:buFont typeface="Arial" panose="020B0604020202020204" pitchFamily="34" charset="0"/>
              <a:buChar char="•"/>
            </a:pPr>
            <a:r>
              <a:rPr lang="en-US" sz="1600" dirty="0"/>
              <a:t>They are benefit related, but not directly about eligibility, applying, or managing. We conceptualized this type of content as tier 2 benefit-adjacent. </a:t>
            </a:r>
          </a:p>
          <a:p>
            <a:endParaRPr lang="en-US" dirty="0"/>
          </a:p>
          <a:p>
            <a:endParaRPr lang="en-US" dirty="0"/>
          </a:p>
          <a:p>
            <a:r>
              <a:rPr lang="en-US" sz="1200" b="1" dirty="0"/>
              <a:t>For more information about content tiers: </a:t>
            </a:r>
          </a:p>
          <a:p>
            <a:r>
              <a:rPr lang="en-US" sz="1200" dirty="0">
                <a:hlinkClick r:id="rId3"/>
              </a:rPr>
              <a:t>https://github.com/department-of-veterans-affairs/va.gov-team/blob/master/products/content/tier-2-content-IA-and-design/content-tiers-VA.gov.pdf</a:t>
            </a:r>
            <a:endParaRPr lang="en-US" sz="1200" dirty="0"/>
          </a:p>
        </p:txBody>
      </p:sp>
      <p:sp>
        <p:nvSpPr>
          <p:cNvPr id="6" name="Text Placeholder 4">
            <a:extLst>
              <a:ext uri="{FF2B5EF4-FFF2-40B4-BE49-F238E27FC236}">
                <a16:creationId xmlns:a16="http://schemas.microsoft.com/office/drawing/2014/main" id="{8D425FB1-3FB9-46C9-A608-60714293B9CD}"/>
              </a:ext>
            </a:extLst>
          </p:cNvPr>
          <p:cNvSpPr>
            <a:spLocks noGrp="1"/>
          </p:cNvSpPr>
          <p:nvPr>
            <p:ph type="body" sz="quarter" idx="13"/>
          </p:nvPr>
        </p:nvSpPr>
        <p:spPr>
          <a:xfrm>
            <a:off x="203199" y="59928"/>
            <a:ext cx="8590071" cy="290801"/>
          </a:xfrm>
        </p:spPr>
        <p:txBody>
          <a:bodyPr/>
          <a:lstStyle/>
          <a:p>
            <a:r>
              <a:rPr lang="en-US" b="0" dirty="0"/>
              <a:t>Problem statement</a:t>
            </a:r>
          </a:p>
        </p:txBody>
      </p:sp>
    </p:spTree>
    <p:extLst>
      <p:ext uri="{BB962C8B-B14F-4D97-AF65-F5344CB8AC3E}">
        <p14:creationId xmlns:p14="http://schemas.microsoft.com/office/powerpoint/2010/main" val="375254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0BD6D3-FFBA-2D48-B780-E47F48225F66}"/>
              </a:ext>
            </a:extLst>
          </p:cNvPr>
          <p:cNvSpPr>
            <a:spLocks noGrp="1"/>
          </p:cNvSpPr>
          <p:nvPr>
            <p:ph type="sldNum" sz="quarter" idx="12"/>
          </p:nvPr>
        </p:nvSpPr>
        <p:spPr/>
        <p:txBody>
          <a:bodyPr/>
          <a:lstStyle/>
          <a:p>
            <a:fld id="{C9F7588F-6348-F24B-A92C-146CC9ED7FC5}" type="slidenum">
              <a:rPr lang="en-US" smtClean="0"/>
              <a:t>9</a:t>
            </a:fld>
            <a:endParaRPr lang="en-US" dirty="0"/>
          </a:p>
        </p:txBody>
      </p:sp>
      <p:sp>
        <p:nvSpPr>
          <p:cNvPr id="5" name="Title 4">
            <a:extLst>
              <a:ext uri="{FF2B5EF4-FFF2-40B4-BE49-F238E27FC236}">
                <a16:creationId xmlns:a16="http://schemas.microsoft.com/office/drawing/2014/main" id="{2D07CA56-648D-394F-AE5C-16AD639070E8}"/>
              </a:ext>
            </a:extLst>
          </p:cNvPr>
          <p:cNvSpPr>
            <a:spLocks noGrp="1"/>
          </p:cNvSpPr>
          <p:nvPr>
            <p:ph type="title"/>
          </p:nvPr>
        </p:nvSpPr>
        <p:spPr>
          <a:xfrm>
            <a:off x="114300" y="-1"/>
            <a:ext cx="9029700" cy="1350897"/>
          </a:xfrm>
        </p:spPr>
        <p:txBody>
          <a:bodyPr>
            <a:normAutofit/>
          </a:bodyPr>
          <a:lstStyle/>
          <a:p>
            <a:r>
              <a:rPr lang="en-US" dirty="0"/>
              <a:t>Optimize learning center for supporting, learning, exploring, problem-solving</a:t>
            </a:r>
          </a:p>
        </p:txBody>
      </p:sp>
      <p:sp>
        <p:nvSpPr>
          <p:cNvPr id="2" name="TextBox 1">
            <a:extLst>
              <a:ext uri="{FF2B5EF4-FFF2-40B4-BE49-F238E27FC236}">
                <a16:creationId xmlns:a16="http://schemas.microsoft.com/office/drawing/2014/main" id="{338ABC53-DA2F-4967-BEDC-2A3277051B37}"/>
              </a:ext>
            </a:extLst>
          </p:cNvPr>
          <p:cNvSpPr txBox="1"/>
          <p:nvPr/>
        </p:nvSpPr>
        <p:spPr>
          <a:xfrm>
            <a:off x="228252" y="1027133"/>
            <a:ext cx="4865144" cy="3785652"/>
          </a:xfrm>
          <a:prstGeom prst="rect">
            <a:avLst/>
          </a:prstGeom>
          <a:noFill/>
        </p:spPr>
        <p:txBody>
          <a:bodyPr wrap="square" rtlCol="0">
            <a:spAutoFit/>
          </a:bodyPr>
          <a:lstStyle/>
          <a:p>
            <a:r>
              <a:rPr lang="en-US" sz="1600" b="1" dirty="0">
                <a:solidFill>
                  <a:schemeClr val="accent1"/>
                </a:solidFill>
              </a:rPr>
              <a:t>Optimize learning center content for:</a:t>
            </a:r>
            <a:br>
              <a:rPr lang="en-US" sz="1600" b="1" dirty="0">
                <a:solidFill>
                  <a:schemeClr val="accent1"/>
                </a:solidFill>
              </a:rPr>
            </a:br>
            <a:endParaRPr lang="en-US" sz="1600" b="1" dirty="0">
              <a:solidFill>
                <a:schemeClr val="accent1"/>
              </a:solidFill>
            </a:endParaRPr>
          </a:p>
          <a:p>
            <a:pPr marL="285750" indent="-285750">
              <a:buFont typeface="Arial" panose="020B0604020202020204" pitchFamily="34" charset="0"/>
              <a:buChar char="•"/>
            </a:pPr>
            <a:r>
              <a:rPr lang="en-US" sz="1600" dirty="0"/>
              <a:t>Answering benefit-adjacent support questions for veterans </a:t>
            </a:r>
            <a:br>
              <a:rPr lang="en-US" sz="1600" dirty="0"/>
            </a:br>
            <a:endParaRPr lang="en-US" sz="1600" dirty="0"/>
          </a:p>
          <a:p>
            <a:pPr marL="285750" indent="-285750">
              <a:buFont typeface="Arial" panose="020B0604020202020204" pitchFamily="34" charset="0"/>
              <a:buChar char="•"/>
            </a:pPr>
            <a:r>
              <a:rPr lang="en-US" sz="1600" dirty="0"/>
              <a:t>Providing a space for audiences who support veterans, such as caregivers, school administrators, VSOs, VA loan appraisers, etc. </a:t>
            </a:r>
            <a:br>
              <a:rPr lang="en-US" sz="1600" dirty="0"/>
            </a:br>
            <a:endParaRPr lang="en-US" sz="1600" dirty="0"/>
          </a:p>
          <a:p>
            <a:pPr marL="285750" indent="-285750">
              <a:buFont typeface="Arial" panose="020B0604020202020204" pitchFamily="34" charset="0"/>
              <a:buChar char="•"/>
            </a:pPr>
            <a:r>
              <a:rPr lang="en-US" sz="1600" dirty="0"/>
              <a:t>Helping customers self-resolve VA.gov issues that span benefits or that are agnostic of benefit issues.</a:t>
            </a:r>
          </a:p>
          <a:p>
            <a:endParaRPr lang="en-US" sz="1600" dirty="0"/>
          </a:p>
          <a:p>
            <a:pPr marL="285750" indent="-285750">
              <a:buFont typeface="Arial" panose="020B0604020202020204" pitchFamily="34" charset="0"/>
              <a:buChar char="•"/>
            </a:pPr>
            <a:r>
              <a:rPr lang="en-US" sz="1600" dirty="0"/>
              <a:t>Funnel customers to tier 1 benefit hubs for applying and managing.</a:t>
            </a:r>
          </a:p>
        </p:txBody>
      </p:sp>
      <p:pic>
        <p:nvPicPr>
          <p:cNvPr id="7" name="Picture 6" descr="A screenshot of a cell phone&#10;&#10;Description automatically generated">
            <a:extLst>
              <a:ext uri="{FF2B5EF4-FFF2-40B4-BE49-F238E27FC236}">
                <a16:creationId xmlns:a16="http://schemas.microsoft.com/office/drawing/2014/main" id="{35784307-2C6A-4BCB-8689-60E7CD2F703F}"/>
              </a:ext>
            </a:extLst>
          </p:cNvPr>
          <p:cNvPicPr>
            <a:picLocks noChangeAspect="1"/>
          </p:cNvPicPr>
          <p:nvPr/>
        </p:nvPicPr>
        <p:blipFill>
          <a:blip r:embed="rId3"/>
          <a:stretch>
            <a:fillRect/>
          </a:stretch>
        </p:blipFill>
        <p:spPr>
          <a:xfrm>
            <a:off x="5436296" y="623909"/>
            <a:ext cx="3593404" cy="4519591"/>
          </a:xfrm>
          <a:prstGeom prst="rect">
            <a:avLst/>
          </a:prstGeom>
          <a:ln>
            <a:solidFill>
              <a:schemeClr val="bg2"/>
            </a:solidFill>
          </a:ln>
        </p:spPr>
      </p:pic>
    </p:spTree>
    <p:extLst>
      <p:ext uri="{BB962C8B-B14F-4D97-AF65-F5344CB8AC3E}">
        <p14:creationId xmlns:p14="http://schemas.microsoft.com/office/powerpoint/2010/main" val="3751815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DSVA Template">
  <a:themeElements>
    <a:clrScheme name="DSVA 1">
      <a:dk1>
        <a:srgbClr val="1A5484"/>
      </a:dk1>
      <a:lt1>
        <a:srgbClr val="FFFFFF"/>
      </a:lt1>
      <a:dk2>
        <a:srgbClr val="454454"/>
      </a:dk2>
      <a:lt2>
        <a:srgbClr val="7F8EA3"/>
      </a:lt2>
      <a:accent1>
        <a:srgbClr val="0070BC"/>
      </a:accent1>
      <a:accent2>
        <a:srgbClr val="10385A"/>
      </a:accent2>
      <a:accent3>
        <a:srgbClr val="1A5484"/>
      </a:accent3>
      <a:accent4>
        <a:srgbClr val="1A5484"/>
      </a:accent4>
      <a:accent5>
        <a:srgbClr val="1A5484"/>
      </a:accent5>
      <a:accent6>
        <a:srgbClr val="1A5484"/>
      </a:accent6>
      <a:hlink>
        <a:srgbClr val="0070BC"/>
      </a:hlink>
      <a:folHlink>
        <a:srgbClr val="4C2C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VSP Template">
  <a:themeElements>
    <a:clrScheme name="Brown Bag Template">
      <a:dk1>
        <a:srgbClr val="0070BC"/>
      </a:dk1>
      <a:lt1>
        <a:srgbClr val="1A5484"/>
      </a:lt1>
      <a:dk2>
        <a:srgbClr val="A7A7A7"/>
      </a:dk2>
      <a:lt2>
        <a:srgbClr val="535353"/>
      </a:lt2>
      <a:accent1>
        <a:srgbClr val="0070BC"/>
      </a:accent1>
      <a:accent2>
        <a:srgbClr val="10385A"/>
      </a:accent2>
      <a:accent3>
        <a:srgbClr val="1A5484"/>
      </a:accent3>
      <a:accent4>
        <a:srgbClr val="0F2F4A"/>
      </a:accent4>
      <a:accent5>
        <a:srgbClr val="0B2439"/>
      </a:accent5>
      <a:accent6>
        <a:srgbClr val="081928"/>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4122</TotalTime>
  <Words>2580</Words>
  <Application>Microsoft Office PowerPoint</Application>
  <PresentationFormat>On-screen Show (16:9)</PresentationFormat>
  <Paragraphs>351</Paragraphs>
  <Slides>45</Slides>
  <Notes>41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45</vt:i4>
      </vt:variant>
    </vt:vector>
  </HeadingPairs>
  <TitlesOfParts>
    <vt:vector size="56" baseType="lpstr">
      <vt:lpstr>Courier New</vt:lpstr>
      <vt:lpstr>Proxima Nova</vt:lpstr>
      <vt:lpstr>Calibri Light</vt:lpstr>
      <vt:lpstr>Calibri</vt:lpstr>
      <vt:lpstr>Bitter</vt:lpstr>
      <vt:lpstr>Source Sans Pro</vt:lpstr>
      <vt:lpstr>Avenir</vt:lpstr>
      <vt:lpstr>Arial</vt:lpstr>
      <vt:lpstr>DSVA Template</vt:lpstr>
      <vt:lpstr>1_Office Theme</vt:lpstr>
      <vt:lpstr>VSP Template</vt:lpstr>
      <vt:lpstr>PowerPoint Presentation</vt:lpstr>
      <vt:lpstr>Agenda </vt:lpstr>
      <vt:lpstr>1. MVP 2020 roadmap </vt:lpstr>
      <vt:lpstr>MVP 1.0 – Oct/Nov 2020</vt:lpstr>
      <vt:lpstr>MVP 1.1 – End of December 2020 </vt:lpstr>
      <vt:lpstr>Things we’ll flesh out as we go</vt:lpstr>
      <vt:lpstr>2. Problem statement</vt:lpstr>
      <vt:lpstr>Migrating all Veteran-facing benefit related content into benefit hubs is not scalable</vt:lpstr>
      <vt:lpstr>Optimize learning center for supporting, learning, exploring, problem-solving</vt:lpstr>
      <vt:lpstr>Optimize benefit hubs for applying and managing</vt:lpstr>
      <vt:lpstr>What kind of content belongs in the learning center? </vt:lpstr>
      <vt:lpstr>Tier 2 content is vast</vt:lpstr>
      <vt:lpstr>Tiers are conceptual</vt:lpstr>
      <vt:lpstr>PowerPoint Presentation</vt:lpstr>
      <vt:lpstr>What kind of content belongs in the learning center? </vt:lpstr>
      <vt:lpstr>The hundreds of discrete, nichey questions Veterans may have…</vt:lpstr>
      <vt:lpstr>Beyond eligibility and applying </vt:lpstr>
      <vt:lpstr>Benefit-adjacent support information for people who support Veterans</vt:lpstr>
      <vt:lpstr>Dirty data: Content is similarly messy at VA</vt:lpstr>
      <vt:lpstr>3. Summary synthesis of usability test</vt:lpstr>
      <vt:lpstr>Research questions</vt:lpstr>
      <vt:lpstr>“It [the layout] makes it very simple and easy for somebody to use, regardless of your age, or how you are associated with the military or the VA.” </vt:lpstr>
      <vt:lpstr>Key Findings</vt:lpstr>
      <vt:lpstr>Outcomes: Design updates and feature changes</vt:lpstr>
      <vt:lpstr>4. Comparative analysis</vt:lpstr>
      <vt:lpstr>What’s in a name: Most agencies and private sector sites call it… </vt:lpstr>
      <vt:lpstr>Use some variation of…</vt:lpstr>
      <vt:lpstr>Healthcare.gov exception</vt:lpstr>
      <vt:lpstr>Key take away: What’s in a name?</vt:lpstr>
      <vt:lpstr>Where should it go: Many sites link to it from the global header, footer, or both </vt:lpstr>
      <vt:lpstr>One used a fly-out tab with contextual links and type-ahead search, in addition to header and footer access links</vt:lpstr>
      <vt:lpstr>Key take away: Where should it go? </vt:lpstr>
      <vt:lpstr>PowerPoint Presentation</vt:lpstr>
      <vt:lpstr>Content sites and ecommerce sites use tags differently</vt:lpstr>
      <vt:lpstr>Content sites use tags as single filters, like a new search</vt:lpstr>
      <vt:lpstr>PowerPoint Presentation</vt:lpstr>
      <vt:lpstr>PowerPoint Presentation</vt:lpstr>
      <vt:lpstr>Key take away: Tags are not IA, nav, or global menu</vt:lpstr>
      <vt:lpstr>Learning center tags are an experiment: FE tags + BE categories</vt:lpstr>
      <vt:lpstr>PowerPoint Presentation</vt:lpstr>
      <vt:lpstr>5. Design and function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Clare Martorana</dc:creator>
  <cp:lastModifiedBy>Lee, Jennifer Y.</cp:lastModifiedBy>
  <cp:revision>122</cp:revision>
  <dcterms:created xsi:type="dcterms:W3CDTF">2018-05-15T00:48:14Z</dcterms:created>
  <dcterms:modified xsi:type="dcterms:W3CDTF">2020-09-01T14:14:01Z</dcterms:modified>
</cp:coreProperties>
</file>